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slideLayouts/slideLayout17.xml" ContentType="application/vnd.openxmlformats-officedocument.presentationml.slideLayout+xml"/>
  <Override PartName="/ppt/theme/theme6.xml" ContentType="application/vnd.openxmlformats-officedocument.theme+xml"/>
  <Override PartName="/ppt/slideLayouts/slideLayout18.xml" ContentType="application/vnd.openxmlformats-officedocument.presentationml.slideLayout+xml"/>
  <Override PartName="/ppt/theme/theme7.xml" ContentType="application/vnd.openxmlformats-officedocument.theme+xml"/>
  <Override PartName="/ppt/slideLayouts/slideLayout19.xml" ContentType="application/vnd.openxmlformats-officedocument.presentationml.slideLayout+xml"/>
  <Override PartName="/ppt/theme/theme8.xml" ContentType="application/vnd.openxmlformats-officedocument.theme+xml"/>
  <Override PartName="/ppt/slideLayouts/slideLayout20.xml" ContentType="application/vnd.openxmlformats-officedocument.presentationml.slideLayout+xml"/>
  <Override PartName="/ppt/theme/theme9.xml" ContentType="application/vnd.openxmlformats-officedocument.theme+xml"/>
  <Override PartName="/ppt/slideLayouts/slideLayout21.xml" ContentType="application/vnd.openxmlformats-officedocument.presentationml.slideLayout+xml"/>
  <Override PartName="/ppt/theme/theme10.xml" ContentType="application/vnd.openxmlformats-officedocument.theme+xml"/>
  <Override PartName="/ppt/slideLayouts/slideLayout22.xml" ContentType="application/vnd.openxmlformats-officedocument.presentationml.slideLayout+xml"/>
  <Override PartName="/ppt/theme/theme11.xml" ContentType="application/vnd.openxmlformats-officedocument.theme+xml"/>
  <Override PartName="/ppt/slideLayouts/slideLayout23.xml" ContentType="application/vnd.openxmlformats-officedocument.presentationml.slideLayout+xml"/>
  <Override PartName="/ppt/theme/theme12.xml" ContentType="application/vnd.openxmlformats-officedocument.theme+xml"/>
  <Override PartName="/ppt/slideLayouts/slideLayout24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0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2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  <p:sldMasterId id="2147483662" r:id="rId3"/>
    <p:sldMasterId id="2147483664" r:id="rId4"/>
    <p:sldMasterId id="2147483666" r:id="rId5"/>
    <p:sldMasterId id="2147483670" r:id="rId6"/>
    <p:sldMasterId id="2147483672" r:id="rId7"/>
    <p:sldMasterId id="2147483674" r:id="rId8"/>
    <p:sldMasterId id="2147483678" r:id="rId9"/>
    <p:sldMasterId id="2147483680" r:id="rId10"/>
    <p:sldMasterId id="2147483684" r:id="rId11"/>
    <p:sldMasterId id="2147483688" r:id="rId12"/>
    <p:sldMasterId id="2147483692" r:id="rId13"/>
    <p:sldMasterId id="2147483700" r:id="rId14"/>
  </p:sldMasterIdLst>
  <p:notesMasterIdLst>
    <p:notesMasterId r:id="rId29"/>
  </p:notesMasterIdLst>
  <p:sldIdLst>
    <p:sldId id="258" r:id="rId15"/>
    <p:sldId id="276" r:id="rId16"/>
    <p:sldId id="265" r:id="rId17"/>
    <p:sldId id="270" r:id="rId18"/>
    <p:sldId id="266" r:id="rId19"/>
    <p:sldId id="272" r:id="rId20"/>
    <p:sldId id="263" r:id="rId21"/>
    <p:sldId id="268" r:id="rId22"/>
    <p:sldId id="261" r:id="rId23"/>
    <p:sldId id="262" r:id="rId24"/>
    <p:sldId id="259" r:id="rId25"/>
    <p:sldId id="273" r:id="rId26"/>
    <p:sldId id="278" r:id="rId27"/>
    <p:sldId id="257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99" autoAdjust="0"/>
    <p:restoredTop sz="95274" autoAdjust="0"/>
  </p:normalViewPr>
  <p:slideViewPr>
    <p:cSldViewPr showGuides="1">
      <p:cViewPr varScale="1">
        <p:scale>
          <a:sx n="82" d="100"/>
          <a:sy n="82" d="100"/>
        </p:scale>
        <p:origin x="1176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2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7.xml"/><Relationship Id="rId34" Type="http://schemas.microsoft.com/office/2016/11/relationships/changesInfo" Target="changesInfos/changesInfo1.xml"/><Relationship Id="rId7" Type="http://schemas.openxmlformats.org/officeDocument/2006/relationships/slideMaster" Target="slideMasters/slideMaster6.xml"/><Relationship Id="rId12" Type="http://schemas.openxmlformats.org/officeDocument/2006/relationships/slideMaster" Target="slideMasters/slideMaster11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5.xml"/><Relationship Id="rId11" Type="http://schemas.openxmlformats.org/officeDocument/2006/relationships/slideMaster" Target="slideMasters/slideMaster10.xml"/><Relationship Id="rId24" Type="http://schemas.openxmlformats.org/officeDocument/2006/relationships/slide" Target="slides/slide10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slide" Target="slides/slide14.xml"/><Relationship Id="rId10" Type="http://schemas.openxmlformats.org/officeDocument/2006/relationships/slideMaster" Target="slideMasters/slideMaster9.xml"/><Relationship Id="rId19" Type="http://schemas.openxmlformats.org/officeDocument/2006/relationships/slide" Target="slides/slide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3.xml"/><Relationship Id="rId9" Type="http://schemas.openxmlformats.org/officeDocument/2006/relationships/slideMaster" Target="slideMasters/slideMaster8.xml"/><Relationship Id="rId14" Type="http://schemas.openxmlformats.org/officeDocument/2006/relationships/slideMaster" Target="slideMasters/slideMaster13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presProps" Target="presProps.xml"/><Relationship Id="rId8" Type="http://schemas.openxmlformats.org/officeDocument/2006/relationships/slideMaster" Target="slideMasters/slideMaster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89b8fb88ce89966f" providerId="LiveId" clId="{15B34914-6737-4A8E-87E9-44FCF8D142DF}"/>
  </pc:docChgLst>
  <pc:docChgLst>
    <pc:chgData name="Yoram Segal" userId="001d7b53-9580-452f-a9b3-47b537eef446" providerId="ADAL" clId="{F20076FD-B4E7-4A9D-B8B5-2F9C8CC6F954}"/>
  </pc:docChgLst>
  <pc:docChgLst>
    <pc:chgData name="Yoram Segal" userId="001d7b53-9580-452f-a9b3-47b537eef446" providerId="ADAL" clId="{E629CF65-0FEA-457D-938A-EC289DC05E95}"/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4" Type="http://schemas.openxmlformats.org/officeDocument/2006/relationships/image" Target="../media/image4.jpeg"/></Relationships>
</file>

<file path=ppt/diagrams/_rels/data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Relationship Id="rId4" Type="http://schemas.openxmlformats.org/officeDocument/2006/relationships/image" Target="../media/image13.png"/></Relationships>
</file>

<file path=ppt/diagrams/_rels/data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4" Type="http://schemas.openxmlformats.org/officeDocument/2006/relationships/image" Target="../media/image4.jpeg"/></Relationships>
</file>

<file path=ppt/diagrams/_rels/drawing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Relationship Id="rId4" Type="http://schemas.openxmlformats.org/officeDocument/2006/relationships/image" Target="../media/image13.png"/></Relationships>
</file>

<file path=ppt/diagrams/_rels/drawing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#3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2840DF-8D5B-484D-896D-B93D29C06196}" type="doc">
      <dgm:prSet loTypeId="urn:microsoft.com/office/officeart/2005/8/layout/matrix1" loCatId="matrix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26C300-2B5A-407A-B099-D883DF548D1F}">
      <dgm:prSet phldrT="[Text]" custT="1"/>
      <dgm:spPr>
        <a:gradFill flip="none" rotWithShape="1">
          <a:gsLst>
            <a:gs pos="0">
              <a:schemeClr val="bg1">
                <a:lumMod val="65000"/>
              </a:schemeClr>
            </a:gs>
            <a:gs pos="80000">
              <a:schemeClr val="bg1">
                <a:lumMod val="65000"/>
              </a:schemeClr>
            </a:gs>
            <a:gs pos="100000">
              <a:schemeClr val="bg1">
                <a:lumMod val="8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he-IL" sz="2800" dirty="0">
              <a:solidFill>
                <a:schemeClr val="bg1"/>
              </a:solidFill>
            </a:rPr>
            <a:t>פרוייקט גמר</a:t>
          </a:r>
          <a:endParaRPr lang="en-US" sz="2800" dirty="0">
            <a:solidFill>
              <a:schemeClr val="bg1"/>
            </a:solidFill>
          </a:endParaRPr>
        </a:p>
      </dgm:t>
    </dgm:pt>
    <dgm:pt modelId="{68C5C721-6E00-405F-83E5-B29DF76F19F9}" type="parTrans" cxnId="{205339F3-2144-4086-9C7C-9027AFF0017D}">
      <dgm:prSet/>
      <dgm:spPr/>
      <dgm:t>
        <a:bodyPr/>
        <a:lstStyle/>
        <a:p>
          <a:endParaRPr lang="en-US"/>
        </a:p>
      </dgm:t>
    </dgm:pt>
    <dgm:pt modelId="{8A61AD11-2142-4BF7-9215-DBF7E1ED59D1}" type="sibTrans" cxnId="{205339F3-2144-4086-9C7C-9027AFF0017D}">
      <dgm:prSet/>
      <dgm:spPr/>
      <dgm:t>
        <a:bodyPr/>
        <a:lstStyle/>
        <a:p>
          <a:endParaRPr lang="en-US"/>
        </a:p>
      </dgm:t>
    </dgm:pt>
    <dgm:pt modelId="{F40673E5-67FA-4A6C-92D6-BC10F59ADBC7}">
      <dgm:prSet phldrT="[Text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/>
            <a:t> </a:t>
          </a:r>
        </a:p>
      </dgm:t>
    </dgm:pt>
    <dgm:pt modelId="{ACC7DB61-3037-40E9-A547-4184C5344040}" type="parTrans" cxnId="{39C60404-DAF8-4A96-B8E9-64ED45889ED9}">
      <dgm:prSet/>
      <dgm:spPr/>
      <dgm:t>
        <a:bodyPr/>
        <a:lstStyle/>
        <a:p>
          <a:endParaRPr lang="en-US"/>
        </a:p>
      </dgm:t>
    </dgm:pt>
    <dgm:pt modelId="{8CDCE6B8-6F1E-4FF4-A449-5F25359941B9}" type="sibTrans" cxnId="{39C60404-DAF8-4A96-B8E9-64ED45889ED9}">
      <dgm:prSet/>
      <dgm:spPr/>
      <dgm:t>
        <a:bodyPr/>
        <a:lstStyle/>
        <a:p>
          <a:endParaRPr lang="en-US"/>
        </a:p>
      </dgm:t>
    </dgm:pt>
    <dgm:pt modelId="{3E9217CB-9EB1-4AD5-BD05-547475D113B7}">
      <dgm:prSet phldrT="[Text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en-US"/>
            <a:t> </a:t>
          </a:r>
        </a:p>
      </dgm:t>
    </dgm:pt>
    <dgm:pt modelId="{0CD48B97-400D-4D2D-9491-E81492B82A9E}" type="parTrans" cxnId="{90C12562-26D4-4E41-AD24-7D73232C41EE}">
      <dgm:prSet/>
      <dgm:spPr/>
      <dgm:t>
        <a:bodyPr/>
        <a:lstStyle/>
        <a:p>
          <a:endParaRPr lang="en-US"/>
        </a:p>
      </dgm:t>
    </dgm:pt>
    <dgm:pt modelId="{6BBE1B8F-388C-4870-B24A-820ADE916CDE}" type="sibTrans" cxnId="{90C12562-26D4-4E41-AD24-7D73232C41EE}">
      <dgm:prSet/>
      <dgm:spPr/>
      <dgm:t>
        <a:bodyPr/>
        <a:lstStyle/>
        <a:p>
          <a:endParaRPr lang="en-US"/>
        </a:p>
      </dgm:t>
    </dgm:pt>
    <dgm:pt modelId="{E5F014E3-1210-480A-83E5-B29A67FA9C19}">
      <dgm:prSet phldrT="[Text]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r>
            <a:rPr lang="en-US"/>
            <a:t> </a:t>
          </a:r>
        </a:p>
      </dgm:t>
    </dgm:pt>
    <dgm:pt modelId="{E3840DCB-1B21-47A4-ABEA-46F935D3366E}" type="parTrans" cxnId="{B01C63A0-6D58-4802-8BA1-F4DB3D70B17C}">
      <dgm:prSet/>
      <dgm:spPr/>
      <dgm:t>
        <a:bodyPr/>
        <a:lstStyle/>
        <a:p>
          <a:endParaRPr lang="en-US"/>
        </a:p>
      </dgm:t>
    </dgm:pt>
    <dgm:pt modelId="{D7881529-E7ED-4826-8FE5-A00FC4714129}" type="sibTrans" cxnId="{B01C63A0-6D58-4802-8BA1-F4DB3D70B17C}">
      <dgm:prSet/>
      <dgm:spPr/>
      <dgm:t>
        <a:bodyPr/>
        <a:lstStyle/>
        <a:p>
          <a:endParaRPr lang="en-US"/>
        </a:p>
      </dgm:t>
    </dgm:pt>
    <dgm:pt modelId="{72DD7C74-4197-4F19-891E-14A58CDB7373}">
      <dgm:prSet phldrT="[Text]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r>
            <a:rPr lang="en-US"/>
            <a:t> </a:t>
          </a:r>
        </a:p>
      </dgm:t>
    </dgm:pt>
    <dgm:pt modelId="{0939D0F4-8B2F-4185-96CA-B7F219CA6193}" type="parTrans" cxnId="{3AB20DC2-A43B-4AE5-819B-5733F5208014}">
      <dgm:prSet/>
      <dgm:spPr/>
      <dgm:t>
        <a:bodyPr/>
        <a:lstStyle/>
        <a:p>
          <a:endParaRPr lang="en-US"/>
        </a:p>
      </dgm:t>
    </dgm:pt>
    <dgm:pt modelId="{A4351582-F698-453A-AB27-AAB2521D322C}" type="sibTrans" cxnId="{3AB20DC2-A43B-4AE5-819B-5733F5208014}">
      <dgm:prSet/>
      <dgm:spPr/>
      <dgm:t>
        <a:bodyPr/>
        <a:lstStyle/>
        <a:p>
          <a:endParaRPr lang="en-US"/>
        </a:p>
      </dgm:t>
    </dgm:pt>
    <dgm:pt modelId="{6FB2D1F5-71BE-46C2-9752-FC4362EB43A7}" type="pres">
      <dgm:prSet presAssocID="{C52840DF-8D5B-484D-896D-B93D29C06196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F81EAEEC-E405-46FA-81D1-576EE0EA1C35}" type="pres">
      <dgm:prSet presAssocID="{C52840DF-8D5B-484D-896D-B93D29C06196}" presName="matrix" presStyleCnt="0"/>
      <dgm:spPr/>
    </dgm:pt>
    <dgm:pt modelId="{35894D2A-7448-4EEF-BE7A-AFECDF46E879}" type="pres">
      <dgm:prSet presAssocID="{C52840DF-8D5B-484D-896D-B93D29C06196}" presName="tile1" presStyleLbl="node1" presStyleIdx="0" presStyleCnt="4"/>
      <dgm:spPr/>
    </dgm:pt>
    <dgm:pt modelId="{7D6BE7A4-F4F8-41A6-B378-82CB3DEF028B}" type="pres">
      <dgm:prSet presAssocID="{C52840DF-8D5B-484D-896D-B93D29C06196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61419D1-020B-4657-BF78-9F0E18F7ED53}" type="pres">
      <dgm:prSet presAssocID="{C52840DF-8D5B-484D-896D-B93D29C06196}" presName="tile2" presStyleLbl="node1" presStyleIdx="1" presStyleCnt="4"/>
      <dgm:spPr/>
    </dgm:pt>
    <dgm:pt modelId="{6AE1032C-5A52-45A7-B42C-E3AD4E29B0D4}" type="pres">
      <dgm:prSet presAssocID="{C52840DF-8D5B-484D-896D-B93D29C06196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4D001CF-E85D-43CF-A52B-834DD35C680F}" type="pres">
      <dgm:prSet presAssocID="{C52840DF-8D5B-484D-896D-B93D29C06196}" presName="tile3" presStyleLbl="node1" presStyleIdx="2" presStyleCnt="4"/>
      <dgm:spPr/>
    </dgm:pt>
    <dgm:pt modelId="{7BA5ED7B-4C9D-4749-976E-6907BA0B55EF}" type="pres">
      <dgm:prSet presAssocID="{C52840DF-8D5B-484D-896D-B93D29C06196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CD42C0B-1FA3-425E-90C8-A1C3A2B21B06}" type="pres">
      <dgm:prSet presAssocID="{C52840DF-8D5B-484D-896D-B93D29C06196}" presName="tile4" presStyleLbl="node1" presStyleIdx="3" presStyleCnt="4"/>
      <dgm:spPr/>
    </dgm:pt>
    <dgm:pt modelId="{5408CB34-D5AA-41FA-B3B2-04CFE8A47361}" type="pres">
      <dgm:prSet presAssocID="{C52840DF-8D5B-484D-896D-B93D29C06196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A4D9E059-1CF5-46B4-9BDC-6A89B9F2C818}" type="pres">
      <dgm:prSet presAssocID="{C52840DF-8D5B-484D-896D-B93D29C06196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9C60404-DAF8-4A96-B8E9-64ED45889ED9}" srcId="{9126C300-2B5A-407A-B099-D883DF548D1F}" destId="{F40673E5-67FA-4A6C-92D6-BC10F59ADBC7}" srcOrd="0" destOrd="0" parTransId="{ACC7DB61-3037-40E9-A547-4184C5344040}" sibTransId="{8CDCE6B8-6F1E-4FF4-A449-5F25359941B9}"/>
    <dgm:cxn modelId="{4EC6E20E-C4E2-4E2A-8A81-18E6408E3F57}" type="presOf" srcId="{C52840DF-8D5B-484D-896D-B93D29C06196}" destId="{6FB2D1F5-71BE-46C2-9752-FC4362EB43A7}" srcOrd="0" destOrd="0" presId="urn:microsoft.com/office/officeart/2005/8/layout/matrix1"/>
    <dgm:cxn modelId="{0FAE8C19-A55D-4B38-BA0F-573D09F0BBAB}" type="presOf" srcId="{3E9217CB-9EB1-4AD5-BD05-547475D113B7}" destId="{261419D1-020B-4657-BF78-9F0E18F7ED53}" srcOrd="0" destOrd="0" presId="urn:microsoft.com/office/officeart/2005/8/layout/matrix1"/>
    <dgm:cxn modelId="{1880C221-AB23-4A97-ADA1-A2F1152671EE}" type="presOf" srcId="{E5F014E3-1210-480A-83E5-B29A67FA9C19}" destId="{7BA5ED7B-4C9D-4749-976E-6907BA0B55EF}" srcOrd="1" destOrd="0" presId="urn:microsoft.com/office/officeart/2005/8/layout/matrix1"/>
    <dgm:cxn modelId="{90C12562-26D4-4E41-AD24-7D73232C41EE}" srcId="{9126C300-2B5A-407A-B099-D883DF548D1F}" destId="{3E9217CB-9EB1-4AD5-BD05-547475D113B7}" srcOrd="1" destOrd="0" parTransId="{0CD48B97-400D-4D2D-9491-E81492B82A9E}" sibTransId="{6BBE1B8F-388C-4870-B24A-820ADE916CDE}"/>
    <dgm:cxn modelId="{565F2C65-9703-4035-969B-23E0D0E122FF}" type="presOf" srcId="{F40673E5-67FA-4A6C-92D6-BC10F59ADBC7}" destId="{35894D2A-7448-4EEF-BE7A-AFECDF46E879}" srcOrd="0" destOrd="0" presId="urn:microsoft.com/office/officeart/2005/8/layout/matrix1"/>
    <dgm:cxn modelId="{914EBA67-C8C4-4BDD-874B-4CE8C6544C11}" type="presOf" srcId="{E5F014E3-1210-480A-83E5-B29A67FA9C19}" destId="{94D001CF-E85D-43CF-A52B-834DD35C680F}" srcOrd="0" destOrd="0" presId="urn:microsoft.com/office/officeart/2005/8/layout/matrix1"/>
    <dgm:cxn modelId="{441ABE6A-46DE-41EA-99A5-D4B51E774654}" type="presOf" srcId="{72DD7C74-4197-4F19-891E-14A58CDB7373}" destId="{5408CB34-D5AA-41FA-B3B2-04CFE8A47361}" srcOrd="1" destOrd="0" presId="urn:microsoft.com/office/officeart/2005/8/layout/matrix1"/>
    <dgm:cxn modelId="{FA724474-2C96-4D25-88C8-BD31885EBED6}" type="presOf" srcId="{9126C300-2B5A-407A-B099-D883DF548D1F}" destId="{A4D9E059-1CF5-46B4-9BDC-6A89B9F2C818}" srcOrd="0" destOrd="0" presId="urn:microsoft.com/office/officeart/2005/8/layout/matrix1"/>
    <dgm:cxn modelId="{FB35C38F-4F1F-4E39-AC50-81DAE65D844C}" type="presOf" srcId="{72DD7C74-4197-4F19-891E-14A58CDB7373}" destId="{0CD42C0B-1FA3-425E-90C8-A1C3A2B21B06}" srcOrd="0" destOrd="0" presId="urn:microsoft.com/office/officeart/2005/8/layout/matrix1"/>
    <dgm:cxn modelId="{B01C63A0-6D58-4802-8BA1-F4DB3D70B17C}" srcId="{9126C300-2B5A-407A-B099-D883DF548D1F}" destId="{E5F014E3-1210-480A-83E5-B29A67FA9C19}" srcOrd="2" destOrd="0" parTransId="{E3840DCB-1B21-47A4-ABEA-46F935D3366E}" sibTransId="{D7881529-E7ED-4826-8FE5-A00FC4714129}"/>
    <dgm:cxn modelId="{3AB20DC2-A43B-4AE5-819B-5733F5208014}" srcId="{9126C300-2B5A-407A-B099-D883DF548D1F}" destId="{72DD7C74-4197-4F19-891E-14A58CDB7373}" srcOrd="3" destOrd="0" parTransId="{0939D0F4-8B2F-4185-96CA-B7F219CA6193}" sibTransId="{A4351582-F698-453A-AB27-AAB2521D322C}"/>
    <dgm:cxn modelId="{AB07D4E1-69AA-44F8-B9EE-31B59E1827E4}" type="presOf" srcId="{F40673E5-67FA-4A6C-92D6-BC10F59ADBC7}" destId="{7D6BE7A4-F4F8-41A6-B378-82CB3DEF028B}" srcOrd="1" destOrd="0" presId="urn:microsoft.com/office/officeart/2005/8/layout/matrix1"/>
    <dgm:cxn modelId="{AD86EFE9-BC05-4A7B-AAFC-BEB304E3A129}" type="presOf" srcId="{3E9217CB-9EB1-4AD5-BD05-547475D113B7}" destId="{6AE1032C-5A52-45A7-B42C-E3AD4E29B0D4}" srcOrd="1" destOrd="0" presId="urn:microsoft.com/office/officeart/2005/8/layout/matrix1"/>
    <dgm:cxn modelId="{205339F3-2144-4086-9C7C-9027AFF0017D}" srcId="{C52840DF-8D5B-484D-896D-B93D29C06196}" destId="{9126C300-2B5A-407A-B099-D883DF548D1F}" srcOrd="0" destOrd="0" parTransId="{68C5C721-6E00-405F-83E5-B29DF76F19F9}" sibTransId="{8A61AD11-2142-4BF7-9215-DBF7E1ED59D1}"/>
    <dgm:cxn modelId="{01DA2A98-AC89-4471-869C-6446086DEA4B}" type="presParOf" srcId="{6FB2D1F5-71BE-46C2-9752-FC4362EB43A7}" destId="{F81EAEEC-E405-46FA-81D1-576EE0EA1C35}" srcOrd="0" destOrd="0" presId="urn:microsoft.com/office/officeart/2005/8/layout/matrix1"/>
    <dgm:cxn modelId="{C0EEE806-2A1B-443B-A4ED-B9E1C593A4EC}" type="presParOf" srcId="{F81EAEEC-E405-46FA-81D1-576EE0EA1C35}" destId="{35894D2A-7448-4EEF-BE7A-AFECDF46E879}" srcOrd="0" destOrd="0" presId="urn:microsoft.com/office/officeart/2005/8/layout/matrix1"/>
    <dgm:cxn modelId="{556339BA-4431-43B0-AAA0-0FDB7BF7BD17}" type="presParOf" srcId="{F81EAEEC-E405-46FA-81D1-576EE0EA1C35}" destId="{7D6BE7A4-F4F8-41A6-B378-82CB3DEF028B}" srcOrd="1" destOrd="0" presId="urn:microsoft.com/office/officeart/2005/8/layout/matrix1"/>
    <dgm:cxn modelId="{28A8DDEB-C647-488E-A985-85191C701DFC}" type="presParOf" srcId="{F81EAEEC-E405-46FA-81D1-576EE0EA1C35}" destId="{261419D1-020B-4657-BF78-9F0E18F7ED53}" srcOrd="2" destOrd="0" presId="urn:microsoft.com/office/officeart/2005/8/layout/matrix1"/>
    <dgm:cxn modelId="{DB38D615-B0CE-43B1-8777-3A59C2856ECE}" type="presParOf" srcId="{F81EAEEC-E405-46FA-81D1-576EE0EA1C35}" destId="{6AE1032C-5A52-45A7-B42C-E3AD4E29B0D4}" srcOrd="3" destOrd="0" presId="urn:microsoft.com/office/officeart/2005/8/layout/matrix1"/>
    <dgm:cxn modelId="{A0E5F93E-8775-412A-BD60-25136077923F}" type="presParOf" srcId="{F81EAEEC-E405-46FA-81D1-576EE0EA1C35}" destId="{94D001CF-E85D-43CF-A52B-834DD35C680F}" srcOrd="4" destOrd="0" presId="urn:microsoft.com/office/officeart/2005/8/layout/matrix1"/>
    <dgm:cxn modelId="{C6C2F418-B426-4C58-9C6C-4D0244125586}" type="presParOf" srcId="{F81EAEEC-E405-46FA-81D1-576EE0EA1C35}" destId="{7BA5ED7B-4C9D-4749-976E-6907BA0B55EF}" srcOrd="5" destOrd="0" presId="urn:microsoft.com/office/officeart/2005/8/layout/matrix1"/>
    <dgm:cxn modelId="{2CAE7C44-2E5F-4AF8-823C-862306BC4325}" type="presParOf" srcId="{F81EAEEC-E405-46FA-81D1-576EE0EA1C35}" destId="{0CD42C0B-1FA3-425E-90C8-A1C3A2B21B06}" srcOrd="6" destOrd="0" presId="urn:microsoft.com/office/officeart/2005/8/layout/matrix1"/>
    <dgm:cxn modelId="{896A6105-D48C-4A4D-B2FB-B081AADCA79E}" type="presParOf" srcId="{F81EAEEC-E405-46FA-81D1-576EE0EA1C35}" destId="{5408CB34-D5AA-41FA-B3B2-04CFE8A47361}" srcOrd="7" destOrd="0" presId="urn:microsoft.com/office/officeart/2005/8/layout/matrix1"/>
    <dgm:cxn modelId="{F4B2C7C9-6179-4111-A9E3-0BA673E67477}" type="presParOf" srcId="{6FB2D1F5-71BE-46C2-9752-FC4362EB43A7}" destId="{A4D9E059-1CF5-46B4-9BDC-6A89B9F2C818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13D702B-F7C7-4C9A-84C4-FA02C2CC7DCA}" type="doc">
      <dgm:prSet loTypeId="urn:microsoft.com/office/officeart/2005/8/layout/radial6" loCatId="cycle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DAFD599-CFDC-4CB9-BB14-23138F35C917}">
      <dgm:prSet phldrT="[Text]" custT="1"/>
      <dgm:spPr/>
      <dgm:t>
        <a:bodyPr/>
        <a:lstStyle/>
        <a:p>
          <a:r>
            <a:rPr lang="he-IL" sz="3200" dirty="0"/>
            <a:t>דגשים טכניים לכתיבה</a:t>
          </a:r>
          <a:endParaRPr lang="en-US" sz="3200" dirty="0"/>
        </a:p>
      </dgm:t>
    </dgm:pt>
    <dgm:pt modelId="{5A4F46AA-E4C1-445D-9624-DD65ED159DF6}" type="parTrans" cxnId="{D7B4A36F-D968-436A-B72B-7BF8CB58E993}">
      <dgm:prSet/>
      <dgm:spPr/>
      <dgm:t>
        <a:bodyPr/>
        <a:lstStyle/>
        <a:p>
          <a:endParaRPr lang="en-US"/>
        </a:p>
      </dgm:t>
    </dgm:pt>
    <dgm:pt modelId="{3C1CB08C-C136-4ACA-86DE-2C0FA04B79F1}" type="sibTrans" cxnId="{D7B4A36F-D968-436A-B72B-7BF8CB58E993}">
      <dgm:prSet/>
      <dgm:spPr/>
      <dgm:t>
        <a:bodyPr/>
        <a:lstStyle/>
        <a:p>
          <a:endParaRPr lang="en-US"/>
        </a:p>
      </dgm:t>
    </dgm:pt>
    <dgm:pt modelId="{7348FF48-6573-4347-B135-D8B86211BBA5}">
      <dgm:prSet phldrT="[Text]"/>
      <dgm:spPr/>
      <dgm:t>
        <a:bodyPr/>
        <a:lstStyle/>
        <a:p>
          <a:r>
            <a:rPr lang="he-IL" dirty="0"/>
            <a:t>מספור עמודים</a:t>
          </a:r>
          <a:endParaRPr lang="en-US" dirty="0"/>
        </a:p>
      </dgm:t>
    </dgm:pt>
    <dgm:pt modelId="{376B1D05-569D-493A-AB3E-4890D54B522F}" type="parTrans" cxnId="{8422202C-E9DB-4C7C-93DB-26096FCFE0EF}">
      <dgm:prSet/>
      <dgm:spPr/>
      <dgm:t>
        <a:bodyPr/>
        <a:lstStyle/>
        <a:p>
          <a:endParaRPr lang="en-US"/>
        </a:p>
      </dgm:t>
    </dgm:pt>
    <dgm:pt modelId="{7509A90B-9C0C-46C2-89C2-BC49D304A4D7}" type="sibTrans" cxnId="{8422202C-E9DB-4C7C-93DB-26096FCFE0EF}">
      <dgm:prSet/>
      <dgm:spPr/>
      <dgm:t>
        <a:bodyPr/>
        <a:lstStyle/>
        <a:p>
          <a:endParaRPr lang="en-US"/>
        </a:p>
      </dgm:t>
    </dgm:pt>
    <dgm:pt modelId="{309EC081-C14F-4365-AB5E-77C8177ED14E}">
      <dgm:prSet phldrT="[Text]"/>
      <dgm:spPr/>
      <dgm:t>
        <a:bodyPr/>
        <a:lstStyle/>
        <a:p>
          <a:r>
            <a:rPr lang="he-IL" dirty="0"/>
            <a:t>ציון ציטוט</a:t>
          </a:r>
          <a:endParaRPr lang="en-US" dirty="0"/>
        </a:p>
      </dgm:t>
    </dgm:pt>
    <dgm:pt modelId="{DFFC468D-66D5-4E43-90B9-00B9C5E877F8}" type="parTrans" cxnId="{DCC83300-AAEF-4717-882A-4DE3459B07BB}">
      <dgm:prSet/>
      <dgm:spPr/>
      <dgm:t>
        <a:bodyPr/>
        <a:lstStyle/>
        <a:p>
          <a:endParaRPr lang="en-US"/>
        </a:p>
      </dgm:t>
    </dgm:pt>
    <dgm:pt modelId="{068F367B-FE5B-4CF0-AB68-9BB59907461F}" type="sibTrans" cxnId="{DCC83300-AAEF-4717-882A-4DE3459B07BB}">
      <dgm:prSet/>
      <dgm:spPr/>
      <dgm:t>
        <a:bodyPr/>
        <a:lstStyle/>
        <a:p>
          <a:endParaRPr lang="en-US"/>
        </a:p>
      </dgm:t>
    </dgm:pt>
    <dgm:pt modelId="{E5F65EE9-4861-48C0-B22F-FF8A3CAD33D7}">
      <dgm:prSet phldrT="[Text]"/>
      <dgm:spPr/>
      <dgm:t>
        <a:bodyPr/>
        <a:lstStyle/>
        <a:p>
          <a:r>
            <a:rPr lang="he-IL" dirty="0"/>
            <a:t>הסבר לשרטוטים</a:t>
          </a:r>
          <a:endParaRPr lang="en-US" dirty="0"/>
        </a:p>
      </dgm:t>
    </dgm:pt>
    <dgm:pt modelId="{4FA9561C-4ACD-4E03-A8B2-132F4717A5BB}" type="parTrans" cxnId="{C61AB2F8-DA48-4F4D-82E6-C16D7775BB8C}">
      <dgm:prSet/>
      <dgm:spPr/>
      <dgm:t>
        <a:bodyPr/>
        <a:lstStyle/>
        <a:p>
          <a:endParaRPr lang="en-US"/>
        </a:p>
      </dgm:t>
    </dgm:pt>
    <dgm:pt modelId="{D7319E4B-CB1C-4928-8C05-382E9C35EC3D}" type="sibTrans" cxnId="{C61AB2F8-DA48-4F4D-82E6-C16D7775BB8C}">
      <dgm:prSet/>
      <dgm:spPr/>
      <dgm:t>
        <a:bodyPr/>
        <a:lstStyle/>
        <a:p>
          <a:endParaRPr lang="en-US"/>
        </a:p>
      </dgm:t>
    </dgm:pt>
    <dgm:pt modelId="{EB8E0D4E-3DBD-4F10-88D0-285F11854C32}">
      <dgm:prSet phldrT="[Text]"/>
      <dgm:spPr/>
      <dgm:t>
        <a:bodyPr/>
        <a:lstStyle/>
        <a:p>
          <a:r>
            <a:rPr lang="he-IL" dirty="0"/>
            <a:t>הסבר לטבלאות</a:t>
          </a:r>
          <a:endParaRPr lang="en-US" dirty="0"/>
        </a:p>
      </dgm:t>
    </dgm:pt>
    <dgm:pt modelId="{4920267B-0BBB-409E-A38E-E400901F5874}" type="parTrans" cxnId="{376A158E-4F66-4D4B-B492-561FC073C612}">
      <dgm:prSet/>
      <dgm:spPr/>
      <dgm:t>
        <a:bodyPr/>
        <a:lstStyle/>
        <a:p>
          <a:endParaRPr lang="en-US"/>
        </a:p>
      </dgm:t>
    </dgm:pt>
    <dgm:pt modelId="{30DE4276-D14B-4A34-9A55-D04CAB5D0A1D}" type="sibTrans" cxnId="{376A158E-4F66-4D4B-B492-561FC073C612}">
      <dgm:prSet/>
      <dgm:spPr/>
      <dgm:t>
        <a:bodyPr/>
        <a:lstStyle/>
        <a:p>
          <a:endParaRPr lang="en-US"/>
        </a:p>
      </dgm:t>
    </dgm:pt>
    <dgm:pt modelId="{8B3CD89D-A6CB-4EC4-B534-24E69E8D9AFB}">
      <dgm:prSet phldrT="[Text]"/>
      <dgm:spPr/>
      <dgm:t>
        <a:bodyPr/>
        <a:lstStyle/>
        <a:p>
          <a:r>
            <a:rPr lang="he-IL" dirty="0"/>
            <a:t>הסבר לייחוס</a:t>
          </a:r>
          <a:endParaRPr lang="en-US" dirty="0"/>
        </a:p>
      </dgm:t>
    </dgm:pt>
    <dgm:pt modelId="{875AEC72-E904-4CC3-BD90-C6A7F8A169FF}" type="parTrans" cxnId="{B8BBE044-537D-49B2-8FED-6D3D6D3C5F52}">
      <dgm:prSet/>
      <dgm:spPr/>
      <dgm:t>
        <a:bodyPr/>
        <a:lstStyle/>
        <a:p>
          <a:endParaRPr lang="en-US"/>
        </a:p>
      </dgm:t>
    </dgm:pt>
    <dgm:pt modelId="{3F8D821A-6D43-4398-A034-5D68210854A5}" type="sibTrans" cxnId="{B8BBE044-537D-49B2-8FED-6D3D6D3C5F52}">
      <dgm:prSet/>
      <dgm:spPr/>
      <dgm:t>
        <a:bodyPr/>
        <a:lstStyle/>
        <a:p>
          <a:endParaRPr lang="en-US"/>
        </a:p>
      </dgm:t>
    </dgm:pt>
    <dgm:pt modelId="{DC406B86-3B9E-446B-8CDE-E6A19215F3C4}" type="pres">
      <dgm:prSet presAssocID="{513D702B-F7C7-4C9A-84C4-FA02C2CC7DC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A9662EB9-60EA-4C16-9ED6-E5ABAA1322BC}" type="pres">
      <dgm:prSet presAssocID="{0DAFD599-CFDC-4CB9-BB14-23138F35C917}" presName="centerShape" presStyleLbl="node0" presStyleIdx="0" presStyleCnt="1"/>
      <dgm:spPr/>
    </dgm:pt>
    <dgm:pt modelId="{D5A15665-17B6-49E8-92B9-7099824338D8}" type="pres">
      <dgm:prSet presAssocID="{7348FF48-6573-4347-B135-D8B86211BBA5}" presName="node" presStyleLbl="node1" presStyleIdx="0" presStyleCnt="5">
        <dgm:presLayoutVars>
          <dgm:bulletEnabled val="1"/>
        </dgm:presLayoutVars>
      </dgm:prSet>
      <dgm:spPr/>
    </dgm:pt>
    <dgm:pt modelId="{92E387FB-8FA6-4DBF-ABE9-F87F43C188DC}" type="pres">
      <dgm:prSet presAssocID="{7348FF48-6573-4347-B135-D8B86211BBA5}" presName="dummy" presStyleCnt="0"/>
      <dgm:spPr/>
    </dgm:pt>
    <dgm:pt modelId="{8228FF21-17F5-4FE6-8274-4BE6E55F78CA}" type="pres">
      <dgm:prSet presAssocID="{7509A90B-9C0C-46C2-89C2-BC49D304A4D7}" presName="sibTrans" presStyleLbl="sibTrans2D1" presStyleIdx="0" presStyleCnt="5"/>
      <dgm:spPr/>
    </dgm:pt>
    <dgm:pt modelId="{B64E0E6B-77E2-4699-B495-8B12EF34308C}" type="pres">
      <dgm:prSet presAssocID="{309EC081-C14F-4365-AB5E-77C8177ED14E}" presName="node" presStyleLbl="node1" presStyleIdx="1" presStyleCnt="5">
        <dgm:presLayoutVars>
          <dgm:bulletEnabled val="1"/>
        </dgm:presLayoutVars>
      </dgm:prSet>
      <dgm:spPr/>
    </dgm:pt>
    <dgm:pt modelId="{F0053EC4-2CA6-46D2-8AA1-97444EA20C47}" type="pres">
      <dgm:prSet presAssocID="{309EC081-C14F-4365-AB5E-77C8177ED14E}" presName="dummy" presStyleCnt="0"/>
      <dgm:spPr/>
    </dgm:pt>
    <dgm:pt modelId="{F063537D-A405-4A44-963C-29F186A5AC3B}" type="pres">
      <dgm:prSet presAssocID="{068F367B-FE5B-4CF0-AB68-9BB59907461F}" presName="sibTrans" presStyleLbl="sibTrans2D1" presStyleIdx="1" presStyleCnt="5"/>
      <dgm:spPr/>
    </dgm:pt>
    <dgm:pt modelId="{DDDFE6EF-7819-40FC-846A-FDB502042534}" type="pres">
      <dgm:prSet presAssocID="{E5F65EE9-4861-48C0-B22F-FF8A3CAD33D7}" presName="node" presStyleLbl="node1" presStyleIdx="2" presStyleCnt="5">
        <dgm:presLayoutVars>
          <dgm:bulletEnabled val="1"/>
        </dgm:presLayoutVars>
      </dgm:prSet>
      <dgm:spPr/>
    </dgm:pt>
    <dgm:pt modelId="{A953FD81-F9A3-406B-9200-750F1C1A5843}" type="pres">
      <dgm:prSet presAssocID="{E5F65EE9-4861-48C0-B22F-FF8A3CAD33D7}" presName="dummy" presStyleCnt="0"/>
      <dgm:spPr/>
    </dgm:pt>
    <dgm:pt modelId="{0B52176B-7794-406E-B61F-BDFD89FF563E}" type="pres">
      <dgm:prSet presAssocID="{D7319E4B-CB1C-4928-8C05-382E9C35EC3D}" presName="sibTrans" presStyleLbl="sibTrans2D1" presStyleIdx="2" presStyleCnt="5"/>
      <dgm:spPr/>
    </dgm:pt>
    <dgm:pt modelId="{247144F8-85B6-46BC-B6D4-FEEA2C3B90A4}" type="pres">
      <dgm:prSet presAssocID="{EB8E0D4E-3DBD-4F10-88D0-285F11854C32}" presName="node" presStyleLbl="node1" presStyleIdx="3" presStyleCnt="5">
        <dgm:presLayoutVars>
          <dgm:bulletEnabled val="1"/>
        </dgm:presLayoutVars>
      </dgm:prSet>
      <dgm:spPr/>
    </dgm:pt>
    <dgm:pt modelId="{C83CE005-78A6-43C3-95C4-003271035F2A}" type="pres">
      <dgm:prSet presAssocID="{EB8E0D4E-3DBD-4F10-88D0-285F11854C32}" presName="dummy" presStyleCnt="0"/>
      <dgm:spPr/>
    </dgm:pt>
    <dgm:pt modelId="{7E8F5CD5-2A03-4F00-A6B5-68327D392C01}" type="pres">
      <dgm:prSet presAssocID="{30DE4276-D14B-4A34-9A55-D04CAB5D0A1D}" presName="sibTrans" presStyleLbl="sibTrans2D1" presStyleIdx="3" presStyleCnt="5"/>
      <dgm:spPr/>
    </dgm:pt>
    <dgm:pt modelId="{B65581A9-C36E-47EE-921E-AFA089CE7AF3}" type="pres">
      <dgm:prSet presAssocID="{8B3CD89D-A6CB-4EC4-B534-24E69E8D9AFB}" presName="node" presStyleLbl="node1" presStyleIdx="4" presStyleCnt="5">
        <dgm:presLayoutVars>
          <dgm:bulletEnabled val="1"/>
        </dgm:presLayoutVars>
      </dgm:prSet>
      <dgm:spPr/>
    </dgm:pt>
    <dgm:pt modelId="{AEE5C71D-EB7C-4B9E-B59C-3221F5F82B42}" type="pres">
      <dgm:prSet presAssocID="{8B3CD89D-A6CB-4EC4-B534-24E69E8D9AFB}" presName="dummy" presStyleCnt="0"/>
      <dgm:spPr/>
    </dgm:pt>
    <dgm:pt modelId="{B294E69B-8B65-4C51-B271-3BDC92C54987}" type="pres">
      <dgm:prSet presAssocID="{3F8D821A-6D43-4398-A034-5D68210854A5}" presName="sibTrans" presStyleLbl="sibTrans2D1" presStyleIdx="4" presStyleCnt="5"/>
      <dgm:spPr/>
    </dgm:pt>
  </dgm:ptLst>
  <dgm:cxnLst>
    <dgm:cxn modelId="{DCC83300-AAEF-4717-882A-4DE3459B07BB}" srcId="{0DAFD599-CFDC-4CB9-BB14-23138F35C917}" destId="{309EC081-C14F-4365-AB5E-77C8177ED14E}" srcOrd="1" destOrd="0" parTransId="{DFFC468D-66D5-4E43-90B9-00B9C5E877F8}" sibTransId="{068F367B-FE5B-4CF0-AB68-9BB59907461F}"/>
    <dgm:cxn modelId="{1ABCB416-48AD-431F-BBE0-33C9E9431600}" type="presOf" srcId="{0DAFD599-CFDC-4CB9-BB14-23138F35C917}" destId="{A9662EB9-60EA-4C16-9ED6-E5ABAA1322BC}" srcOrd="0" destOrd="0" presId="urn:microsoft.com/office/officeart/2005/8/layout/radial6"/>
    <dgm:cxn modelId="{01E71F1C-87AA-4CB0-BCB7-29B21B03F908}" type="presOf" srcId="{30DE4276-D14B-4A34-9A55-D04CAB5D0A1D}" destId="{7E8F5CD5-2A03-4F00-A6B5-68327D392C01}" srcOrd="0" destOrd="0" presId="urn:microsoft.com/office/officeart/2005/8/layout/radial6"/>
    <dgm:cxn modelId="{8422202C-E9DB-4C7C-93DB-26096FCFE0EF}" srcId="{0DAFD599-CFDC-4CB9-BB14-23138F35C917}" destId="{7348FF48-6573-4347-B135-D8B86211BBA5}" srcOrd="0" destOrd="0" parTransId="{376B1D05-569D-493A-AB3E-4890D54B522F}" sibTransId="{7509A90B-9C0C-46C2-89C2-BC49D304A4D7}"/>
    <dgm:cxn modelId="{32F1A82D-2086-4F87-8AAC-AF9837C58328}" type="presOf" srcId="{E5F65EE9-4861-48C0-B22F-FF8A3CAD33D7}" destId="{DDDFE6EF-7819-40FC-846A-FDB502042534}" srcOrd="0" destOrd="0" presId="urn:microsoft.com/office/officeart/2005/8/layout/radial6"/>
    <dgm:cxn modelId="{554CB13A-7D8D-4B12-970A-A790EC2CFCBA}" type="presOf" srcId="{EB8E0D4E-3DBD-4F10-88D0-285F11854C32}" destId="{247144F8-85B6-46BC-B6D4-FEEA2C3B90A4}" srcOrd="0" destOrd="0" presId="urn:microsoft.com/office/officeart/2005/8/layout/radial6"/>
    <dgm:cxn modelId="{B8BBE044-537D-49B2-8FED-6D3D6D3C5F52}" srcId="{0DAFD599-CFDC-4CB9-BB14-23138F35C917}" destId="{8B3CD89D-A6CB-4EC4-B534-24E69E8D9AFB}" srcOrd="4" destOrd="0" parTransId="{875AEC72-E904-4CC3-BD90-C6A7F8A169FF}" sibTransId="{3F8D821A-6D43-4398-A034-5D68210854A5}"/>
    <dgm:cxn modelId="{D7B4A36F-D968-436A-B72B-7BF8CB58E993}" srcId="{513D702B-F7C7-4C9A-84C4-FA02C2CC7DCA}" destId="{0DAFD599-CFDC-4CB9-BB14-23138F35C917}" srcOrd="0" destOrd="0" parTransId="{5A4F46AA-E4C1-445D-9624-DD65ED159DF6}" sibTransId="{3C1CB08C-C136-4ACA-86DE-2C0FA04B79F1}"/>
    <dgm:cxn modelId="{12C71954-C197-434D-AA29-7CB9671E43C6}" type="presOf" srcId="{D7319E4B-CB1C-4928-8C05-382E9C35EC3D}" destId="{0B52176B-7794-406E-B61F-BDFD89FF563E}" srcOrd="0" destOrd="0" presId="urn:microsoft.com/office/officeart/2005/8/layout/radial6"/>
    <dgm:cxn modelId="{CA4B757D-B223-4016-85C4-A18CEB40E824}" type="presOf" srcId="{3F8D821A-6D43-4398-A034-5D68210854A5}" destId="{B294E69B-8B65-4C51-B271-3BDC92C54987}" srcOrd="0" destOrd="0" presId="urn:microsoft.com/office/officeart/2005/8/layout/radial6"/>
    <dgm:cxn modelId="{376A158E-4F66-4D4B-B492-561FC073C612}" srcId="{0DAFD599-CFDC-4CB9-BB14-23138F35C917}" destId="{EB8E0D4E-3DBD-4F10-88D0-285F11854C32}" srcOrd="3" destOrd="0" parTransId="{4920267B-0BBB-409E-A38E-E400901F5874}" sibTransId="{30DE4276-D14B-4A34-9A55-D04CAB5D0A1D}"/>
    <dgm:cxn modelId="{7FD1AD92-7B79-4D53-B7A5-81AE29D54FEC}" type="presOf" srcId="{7509A90B-9C0C-46C2-89C2-BC49D304A4D7}" destId="{8228FF21-17F5-4FE6-8274-4BE6E55F78CA}" srcOrd="0" destOrd="0" presId="urn:microsoft.com/office/officeart/2005/8/layout/radial6"/>
    <dgm:cxn modelId="{172714A9-DB85-4B8F-A145-C2E365466DA0}" type="presOf" srcId="{8B3CD89D-A6CB-4EC4-B534-24E69E8D9AFB}" destId="{B65581A9-C36E-47EE-921E-AFA089CE7AF3}" srcOrd="0" destOrd="0" presId="urn:microsoft.com/office/officeart/2005/8/layout/radial6"/>
    <dgm:cxn modelId="{68B799AE-67B5-4D65-894A-850E7A0C31F6}" type="presOf" srcId="{7348FF48-6573-4347-B135-D8B86211BBA5}" destId="{D5A15665-17B6-49E8-92B9-7099824338D8}" srcOrd="0" destOrd="0" presId="urn:microsoft.com/office/officeart/2005/8/layout/radial6"/>
    <dgm:cxn modelId="{8ADBE0DF-E3E1-43DC-B04D-E42BE211DE3A}" type="presOf" srcId="{513D702B-F7C7-4C9A-84C4-FA02C2CC7DCA}" destId="{DC406B86-3B9E-446B-8CDE-E6A19215F3C4}" srcOrd="0" destOrd="0" presId="urn:microsoft.com/office/officeart/2005/8/layout/radial6"/>
    <dgm:cxn modelId="{3F62A1E1-7CF3-436C-9B91-D3D04D779E31}" type="presOf" srcId="{309EC081-C14F-4365-AB5E-77C8177ED14E}" destId="{B64E0E6B-77E2-4699-B495-8B12EF34308C}" srcOrd="0" destOrd="0" presId="urn:microsoft.com/office/officeart/2005/8/layout/radial6"/>
    <dgm:cxn modelId="{A6B4EDE8-FEE9-4701-957C-CD5261AA305E}" type="presOf" srcId="{068F367B-FE5B-4CF0-AB68-9BB59907461F}" destId="{F063537D-A405-4A44-963C-29F186A5AC3B}" srcOrd="0" destOrd="0" presId="urn:microsoft.com/office/officeart/2005/8/layout/radial6"/>
    <dgm:cxn modelId="{C61AB2F8-DA48-4F4D-82E6-C16D7775BB8C}" srcId="{0DAFD599-CFDC-4CB9-BB14-23138F35C917}" destId="{E5F65EE9-4861-48C0-B22F-FF8A3CAD33D7}" srcOrd="2" destOrd="0" parTransId="{4FA9561C-4ACD-4E03-A8B2-132F4717A5BB}" sibTransId="{D7319E4B-CB1C-4928-8C05-382E9C35EC3D}"/>
    <dgm:cxn modelId="{3B573D85-D36F-4F28-9DA1-7104ED2080E3}" type="presParOf" srcId="{DC406B86-3B9E-446B-8CDE-E6A19215F3C4}" destId="{A9662EB9-60EA-4C16-9ED6-E5ABAA1322BC}" srcOrd="0" destOrd="0" presId="urn:microsoft.com/office/officeart/2005/8/layout/radial6"/>
    <dgm:cxn modelId="{D38DB1B1-6240-4558-A1D5-D21CBD76DD18}" type="presParOf" srcId="{DC406B86-3B9E-446B-8CDE-E6A19215F3C4}" destId="{D5A15665-17B6-49E8-92B9-7099824338D8}" srcOrd="1" destOrd="0" presId="urn:microsoft.com/office/officeart/2005/8/layout/radial6"/>
    <dgm:cxn modelId="{4C5FFF09-BD83-464D-B62D-44206E3C32D8}" type="presParOf" srcId="{DC406B86-3B9E-446B-8CDE-E6A19215F3C4}" destId="{92E387FB-8FA6-4DBF-ABE9-F87F43C188DC}" srcOrd="2" destOrd="0" presId="urn:microsoft.com/office/officeart/2005/8/layout/radial6"/>
    <dgm:cxn modelId="{797BBBA2-3080-46A4-A6AB-38E829BE6B49}" type="presParOf" srcId="{DC406B86-3B9E-446B-8CDE-E6A19215F3C4}" destId="{8228FF21-17F5-4FE6-8274-4BE6E55F78CA}" srcOrd="3" destOrd="0" presId="urn:microsoft.com/office/officeart/2005/8/layout/radial6"/>
    <dgm:cxn modelId="{CD1FC63C-3536-47D0-B398-91E51B555A1A}" type="presParOf" srcId="{DC406B86-3B9E-446B-8CDE-E6A19215F3C4}" destId="{B64E0E6B-77E2-4699-B495-8B12EF34308C}" srcOrd="4" destOrd="0" presId="urn:microsoft.com/office/officeart/2005/8/layout/radial6"/>
    <dgm:cxn modelId="{D469500E-DF8D-4CDE-B905-E022E749DC6F}" type="presParOf" srcId="{DC406B86-3B9E-446B-8CDE-E6A19215F3C4}" destId="{F0053EC4-2CA6-46D2-8AA1-97444EA20C47}" srcOrd="5" destOrd="0" presId="urn:microsoft.com/office/officeart/2005/8/layout/radial6"/>
    <dgm:cxn modelId="{DEE137BE-9E38-4EEF-8048-876270E6B152}" type="presParOf" srcId="{DC406B86-3B9E-446B-8CDE-E6A19215F3C4}" destId="{F063537D-A405-4A44-963C-29F186A5AC3B}" srcOrd="6" destOrd="0" presId="urn:microsoft.com/office/officeart/2005/8/layout/radial6"/>
    <dgm:cxn modelId="{E5C06D2C-2CFD-4148-8687-76A3638B634A}" type="presParOf" srcId="{DC406B86-3B9E-446B-8CDE-E6A19215F3C4}" destId="{DDDFE6EF-7819-40FC-846A-FDB502042534}" srcOrd="7" destOrd="0" presId="urn:microsoft.com/office/officeart/2005/8/layout/radial6"/>
    <dgm:cxn modelId="{83A394AE-61EF-4FE7-8C51-C0B8C59211D1}" type="presParOf" srcId="{DC406B86-3B9E-446B-8CDE-E6A19215F3C4}" destId="{A953FD81-F9A3-406B-9200-750F1C1A5843}" srcOrd="8" destOrd="0" presId="urn:microsoft.com/office/officeart/2005/8/layout/radial6"/>
    <dgm:cxn modelId="{1B27E4A9-F53B-43AF-BAE5-657DB27EC0CE}" type="presParOf" srcId="{DC406B86-3B9E-446B-8CDE-E6A19215F3C4}" destId="{0B52176B-7794-406E-B61F-BDFD89FF563E}" srcOrd="9" destOrd="0" presId="urn:microsoft.com/office/officeart/2005/8/layout/radial6"/>
    <dgm:cxn modelId="{52E5E9B0-536B-45EE-BD3B-27836C150AD6}" type="presParOf" srcId="{DC406B86-3B9E-446B-8CDE-E6A19215F3C4}" destId="{247144F8-85B6-46BC-B6D4-FEEA2C3B90A4}" srcOrd="10" destOrd="0" presId="urn:microsoft.com/office/officeart/2005/8/layout/radial6"/>
    <dgm:cxn modelId="{9422857E-A90B-4D0D-B662-2BFB1244C8A1}" type="presParOf" srcId="{DC406B86-3B9E-446B-8CDE-E6A19215F3C4}" destId="{C83CE005-78A6-43C3-95C4-003271035F2A}" srcOrd="11" destOrd="0" presId="urn:microsoft.com/office/officeart/2005/8/layout/radial6"/>
    <dgm:cxn modelId="{8B99A1B9-8262-42DA-B2CE-494EF68BFCB5}" type="presParOf" srcId="{DC406B86-3B9E-446B-8CDE-E6A19215F3C4}" destId="{7E8F5CD5-2A03-4F00-A6B5-68327D392C01}" srcOrd="12" destOrd="0" presId="urn:microsoft.com/office/officeart/2005/8/layout/radial6"/>
    <dgm:cxn modelId="{F48C9357-ECC4-42B6-9E3B-CD7385611DA4}" type="presParOf" srcId="{DC406B86-3B9E-446B-8CDE-E6A19215F3C4}" destId="{B65581A9-C36E-47EE-921E-AFA089CE7AF3}" srcOrd="13" destOrd="0" presId="urn:microsoft.com/office/officeart/2005/8/layout/radial6"/>
    <dgm:cxn modelId="{FF3E5422-5611-4382-97D8-0D4AF07DFD58}" type="presParOf" srcId="{DC406B86-3B9E-446B-8CDE-E6A19215F3C4}" destId="{AEE5C71D-EB7C-4B9E-B59C-3221F5F82B42}" srcOrd="14" destOrd="0" presId="urn:microsoft.com/office/officeart/2005/8/layout/radial6"/>
    <dgm:cxn modelId="{4BB056D1-F083-41E8-AA6A-227E1E67E316}" type="presParOf" srcId="{DC406B86-3B9E-446B-8CDE-E6A19215F3C4}" destId="{B294E69B-8B65-4C51-B271-3BDC92C54987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DABADF5-C15B-4D82-A4AE-077087145851}" type="doc">
      <dgm:prSet loTypeId="urn:microsoft.com/office/officeart/2005/8/layout/hList7" loCatId="list" qsTypeId="urn:microsoft.com/office/officeart/2005/8/quickstyle/simple4" qsCatId="simple" csTypeId="urn:microsoft.com/office/officeart/2005/8/colors/accent1_2" csCatId="accent1" phldr="1"/>
      <dgm:spPr/>
    </dgm:pt>
    <dgm:pt modelId="{3BDB3B76-9F6B-41C6-9834-08414770F31A}">
      <dgm:prSet phldrT="[Text]" custT="1"/>
      <dgm:spPr>
        <a:gradFill flip="none" rotWithShape="1">
          <a:gsLst>
            <a:gs pos="19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  <a:tileRect/>
        </a:gradFill>
        <a:effectLst>
          <a:reflection blurRad="6350" stA="52000" endA="300" endPos="35000" dir="5400000" sy="-100000" algn="bl" rotWithShape="0"/>
        </a:effectLst>
      </dgm:spPr>
      <dgm:t>
        <a:bodyPr/>
        <a:lstStyle/>
        <a:p>
          <a:r>
            <a:rPr lang="he-IL" sz="3000" dirty="0">
              <a:solidFill>
                <a:schemeClr val="bg1"/>
              </a:solidFill>
              <a:latin typeface="Gill Sans MT" pitchFamily="34" charset="0"/>
            </a:rPr>
            <a:t>פגישת חובה עם כל זוג פעם בחודש</a:t>
          </a:r>
          <a:endParaRPr lang="en-US" sz="3000" dirty="0">
            <a:solidFill>
              <a:schemeClr val="bg1"/>
            </a:solidFill>
            <a:latin typeface="Gill Sans MT" pitchFamily="34" charset="0"/>
          </a:endParaRPr>
        </a:p>
      </dgm:t>
    </dgm:pt>
    <dgm:pt modelId="{B7F474E5-98FB-448E-828D-483B25FD0132}" type="parTrans" cxnId="{28432954-5FB5-43FE-ABA4-ED43FD32665B}">
      <dgm:prSet/>
      <dgm:spPr/>
      <dgm:t>
        <a:bodyPr/>
        <a:lstStyle/>
        <a:p>
          <a:endParaRPr lang="en-US"/>
        </a:p>
      </dgm:t>
    </dgm:pt>
    <dgm:pt modelId="{B642CFC1-DFB2-49F2-AA76-AF9D3D408AE5}" type="sibTrans" cxnId="{28432954-5FB5-43FE-ABA4-ED43FD32665B}">
      <dgm:prSet/>
      <dgm:spPr/>
      <dgm:t>
        <a:bodyPr/>
        <a:lstStyle/>
        <a:p>
          <a:endParaRPr lang="en-US"/>
        </a:p>
      </dgm:t>
    </dgm:pt>
    <dgm:pt modelId="{E2066210-D3D8-456D-B740-DA9DAF433E3B}">
      <dgm:prSet phldrT="[Text]" custT="1"/>
      <dgm:spPr>
        <a:gradFill flip="none" rotWithShape="1">
          <a:gsLst>
            <a:gs pos="19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  <a:tileRect/>
        </a:gradFill>
        <a:effectLst>
          <a:reflection blurRad="6350" stA="52000" endA="300" endPos="35000" dir="5400000" sy="-100000" algn="bl" rotWithShape="0"/>
        </a:effectLst>
      </dgm:spPr>
      <dgm:t>
        <a:bodyPr/>
        <a:lstStyle/>
        <a:p>
          <a:r>
            <a:rPr lang="he-IL" sz="3000" dirty="0">
              <a:solidFill>
                <a:schemeClr val="bg1"/>
              </a:solidFill>
              <a:latin typeface="Gill Sans MT" pitchFamily="34" charset="0"/>
            </a:rPr>
            <a:t>לקראת הפגישה מילוי טופס אלקטרוני</a:t>
          </a:r>
          <a:endParaRPr lang="en-US" sz="3000" dirty="0">
            <a:solidFill>
              <a:schemeClr val="bg1"/>
            </a:solidFill>
            <a:latin typeface="Gill Sans MT" pitchFamily="34" charset="0"/>
          </a:endParaRPr>
        </a:p>
      </dgm:t>
    </dgm:pt>
    <dgm:pt modelId="{CE054987-AD18-4F42-B186-24BE046DD0E9}" type="parTrans" cxnId="{4A596FCC-5323-4990-A7E1-11CC691764AE}">
      <dgm:prSet/>
      <dgm:spPr/>
      <dgm:t>
        <a:bodyPr/>
        <a:lstStyle/>
        <a:p>
          <a:endParaRPr lang="en-US"/>
        </a:p>
      </dgm:t>
    </dgm:pt>
    <dgm:pt modelId="{2A23E518-369D-47E8-819C-A58D631E3CE8}" type="sibTrans" cxnId="{4A596FCC-5323-4990-A7E1-11CC691764AE}">
      <dgm:prSet/>
      <dgm:spPr/>
      <dgm:t>
        <a:bodyPr/>
        <a:lstStyle/>
        <a:p>
          <a:endParaRPr lang="en-US"/>
        </a:p>
      </dgm:t>
    </dgm:pt>
    <dgm:pt modelId="{222F19E0-6338-4A06-9CD5-2165BD78B1D9}">
      <dgm:prSet phldrT="[Text]" custT="1"/>
      <dgm:spPr>
        <a:gradFill flip="none" rotWithShape="1">
          <a:gsLst>
            <a:gs pos="19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  <a:tileRect/>
        </a:gradFill>
        <a:effectLst>
          <a:reflection blurRad="6350" stA="52000" endA="300" endPos="35000" dir="5400000" sy="-100000" algn="bl" rotWithShape="0"/>
        </a:effectLst>
      </dgm:spPr>
      <dgm:t>
        <a:bodyPr/>
        <a:lstStyle/>
        <a:p>
          <a:r>
            <a:rPr lang="he-IL" sz="3000" dirty="0">
              <a:solidFill>
                <a:schemeClr val="bg1"/>
              </a:solidFill>
              <a:latin typeface="Gill Sans MT" pitchFamily="34" charset="0"/>
            </a:rPr>
            <a:t>מתן הערכה בסיכום הפגישה</a:t>
          </a:r>
          <a:endParaRPr lang="en-US" sz="3000" dirty="0">
            <a:solidFill>
              <a:schemeClr val="bg1"/>
            </a:solidFill>
            <a:latin typeface="Gill Sans MT" pitchFamily="34" charset="0"/>
          </a:endParaRPr>
        </a:p>
      </dgm:t>
    </dgm:pt>
    <dgm:pt modelId="{110DAD42-B53F-4853-A014-4BFA4A6257E4}" type="parTrans" cxnId="{88B8CC4F-569E-47E5-8D9C-6D1FCBDB6021}">
      <dgm:prSet/>
      <dgm:spPr/>
      <dgm:t>
        <a:bodyPr/>
        <a:lstStyle/>
        <a:p>
          <a:endParaRPr lang="en-US"/>
        </a:p>
      </dgm:t>
    </dgm:pt>
    <dgm:pt modelId="{D7595A20-D7FC-442C-B815-4D7A941896DF}" type="sibTrans" cxnId="{88B8CC4F-569E-47E5-8D9C-6D1FCBDB6021}">
      <dgm:prSet/>
      <dgm:spPr/>
      <dgm:t>
        <a:bodyPr/>
        <a:lstStyle/>
        <a:p>
          <a:endParaRPr lang="en-US"/>
        </a:p>
      </dgm:t>
    </dgm:pt>
    <dgm:pt modelId="{D2F918AA-B46E-457E-A082-460C4E273072}">
      <dgm:prSet phldrT="[Text]" custT="1"/>
      <dgm:spPr>
        <a:gradFill flip="none" rotWithShape="1">
          <a:gsLst>
            <a:gs pos="19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  <a:tileRect/>
        </a:gradFill>
        <a:effectLst>
          <a:reflection blurRad="6350" stA="52000" endA="300" endPos="35000" dir="5400000" sy="-100000" algn="bl" rotWithShape="0"/>
        </a:effectLst>
      </dgm:spPr>
      <dgm:t>
        <a:bodyPr/>
        <a:lstStyle/>
        <a:p>
          <a:r>
            <a:rPr lang="he-IL" sz="3000" dirty="0">
              <a:solidFill>
                <a:schemeClr val="bg1"/>
              </a:solidFill>
              <a:latin typeface="Gill Sans MT" pitchFamily="34" charset="0"/>
            </a:rPr>
            <a:t>אחת לחודש מפגש הכנה לשלב הבא עם כולם </a:t>
          </a:r>
          <a:endParaRPr lang="en-US" sz="3000" dirty="0">
            <a:solidFill>
              <a:schemeClr val="bg1"/>
            </a:solidFill>
            <a:latin typeface="Gill Sans MT" pitchFamily="34" charset="0"/>
          </a:endParaRPr>
        </a:p>
      </dgm:t>
    </dgm:pt>
    <dgm:pt modelId="{41D9BDF5-F09B-47D4-9793-51A26954E57B}" type="parTrans" cxnId="{05086E00-9D65-4FBD-9303-50945C94484D}">
      <dgm:prSet/>
      <dgm:spPr/>
      <dgm:t>
        <a:bodyPr/>
        <a:lstStyle/>
        <a:p>
          <a:endParaRPr lang="en-US"/>
        </a:p>
      </dgm:t>
    </dgm:pt>
    <dgm:pt modelId="{2C930E4A-7D1B-4E14-92EF-039A3FD8B8F7}" type="sibTrans" cxnId="{05086E00-9D65-4FBD-9303-50945C94484D}">
      <dgm:prSet/>
      <dgm:spPr/>
      <dgm:t>
        <a:bodyPr/>
        <a:lstStyle/>
        <a:p>
          <a:endParaRPr lang="en-US"/>
        </a:p>
      </dgm:t>
    </dgm:pt>
    <dgm:pt modelId="{59C1F326-E154-49FE-80B7-1C964F1F4F8A}" type="pres">
      <dgm:prSet presAssocID="{2DABADF5-C15B-4D82-A4AE-077087145851}" presName="Name0" presStyleCnt="0">
        <dgm:presLayoutVars>
          <dgm:dir val="rev"/>
          <dgm:resizeHandles val="exact"/>
        </dgm:presLayoutVars>
      </dgm:prSet>
      <dgm:spPr/>
    </dgm:pt>
    <dgm:pt modelId="{9BAB0C97-4D63-4C99-8206-401A2FF715C4}" type="pres">
      <dgm:prSet presAssocID="{2DABADF5-C15B-4D82-A4AE-077087145851}" presName="fgShape" presStyleLbl="fgShp" presStyleIdx="0" presStyleCnt="1"/>
      <dgm:spPr>
        <a:gradFill flip="none" rotWithShape="1">
          <a:gsLst>
            <a:gs pos="0">
              <a:schemeClr val="accent6">
                <a:lumMod val="75000"/>
              </a:schemeClr>
            </a:gs>
            <a:gs pos="50000">
              <a:srgbClr val="FFC000"/>
            </a:gs>
            <a:gs pos="100000">
              <a:schemeClr val="accent6">
                <a:lumMod val="75000"/>
              </a:schemeClr>
            </a:gs>
          </a:gsLst>
          <a:lin ang="0" scaled="1"/>
          <a:tileRect/>
        </a:gradFill>
        <a:effectLst/>
      </dgm:spPr>
    </dgm:pt>
    <dgm:pt modelId="{F6C2FFD9-EAEC-47BA-9807-D398A9E01417}" type="pres">
      <dgm:prSet presAssocID="{2DABADF5-C15B-4D82-A4AE-077087145851}" presName="linComp" presStyleCnt="0"/>
      <dgm:spPr/>
    </dgm:pt>
    <dgm:pt modelId="{6041AEE7-FF6F-4CAA-B21B-395D020BF902}" type="pres">
      <dgm:prSet presAssocID="{3BDB3B76-9F6B-41C6-9834-08414770F31A}" presName="compNode" presStyleCnt="0"/>
      <dgm:spPr/>
    </dgm:pt>
    <dgm:pt modelId="{14D7F0CD-B76E-4BD1-BEC1-24053A8EDF29}" type="pres">
      <dgm:prSet presAssocID="{3BDB3B76-9F6B-41C6-9834-08414770F31A}" presName="bkgdShape" presStyleLbl="node1" presStyleIdx="0" presStyleCnt="4"/>
      <dgm:spPr/>
    </dgm:pt>
    <dgm:pt modelId="{D90760F8-8188-43AA-91F1-A6F564C538B1}" type="pres">
      <dgm:prSet presAssocID="{3BDB3B76-9F6B-41C6-9834-08414770F31A}" presName="nodeTx" presStyleLbl="node1" presStyleIdx="0" presStyleCnt="4">
        <dgm:presLayoutVars>
          <dgm:bulletEnabled val="1"/>
        </dgm:presLayoutVars>
      </dgm:prSet>
      <dgm:spPr/>
    </dgm:pt>
    <dgm:pt modelId="{0DBE032C-2067-43DC-BE49-2295B8C400E1}" type="pres">
      <dgm:prSet presAssocID="{3BDB3B76-9F6B-41C6-9834-08414770F31A}" presName="invisiNode" presStyleLbl="node1" presStyleIdx="0" presStyleCnt="4"/>
      <dgm:spPr/>
    </dgm:pt>
    <dgm:pt modelId="{ED0235F1-AC18-4B5C-9002-40606FCF7BB5}" type="pres">
      <dgm:prSet presAssocID="{3BDB3B76-9F6B-41C6-9834-08414770F31A}" presName="imagNode" presStyleLbl="fgImgPlace1" presStyleIdx="0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  <a:effectLst>
          <a:glow rad="101600">
            <a:schemeClr val="accent6">
              <a:lumMod val="20000"/>
              <a:lumOff val="80000"/>
              <a:alpha val="40000"/>
            </a:schemeClr>
          </a:glow>
        </a:effectLst>
      </dgm:spPr>
    </dgm:pt>
    <dgm:pt modelId="{631D332C-CD53-4462-9BB1-1AEF01EB705C}" type="pres">
      <dgm:prSet presAssocID="{B642CFC1-DFB2-49F2-AA76-AF9D3D408AE5}" presName="sibTrans" presStyleLbl="sibTrans2D1" presStyleIdx="0" presStyleCnt="0"/>
      <dgm:spPr/>
    </dgm:pt>
    <dgm:pt modelId="{334D73F9-54EC-4F1F-B6D4-23DF07B562AC}" type="pres">
      <dgm:prSet presAssocID="{E2066210-D3D8-456D-B740-DA9DAF433E3B}" presName="compNode" presStyleCnt="0"/>
      <dgm:spPr/>
    </dgm:pt>
    <dgm:pt modelId="{01A7220D-402F-4859-942C-C4F5C3E231DA}" type="pres">
      <dgm:prSet presAssocID="{E2066210-D3D8-456D-B740-DA9DAF433E3B}" presName="bkgdShape" presStyleLbl="node1" presStyleIdx="1" presStyleCnt="4"/>
      <dgm:spPr/>
    </dgm:pt>
    <dgm:pt modelId="{DC01D2E7-5ED8-4F55-99C2-1F3E466269B1}" type="pres">
      <dgm:prSet presAssocID="{E2066210-D3D8-456D-B740-DA9DAF433E3B}" presName="nodeTx" presStyleLbl="node1" presStyleIdx="1" presStyleCnt="4">
        <dgm:presLayoutVars>
          <dgm:bulletEnabled val="1"/>
        </dgm:presLayoutVars>
      </dgm:prSet>
      <dgm:spPr/>
    </dgm:pt>
    <dgm:pt modelId="{49C68B16-84A5-432C-A121-878C857FD182}" type="pres">
      <dgm:prSet presAssocID="{E2066210-D3D8-456D-B740-DA9DAF433E3B}" presName="invisiNode" presStyleLbl="node1" presStyleIdx="1" presStyleCnt="4"/>
      <dgm:spPr/>
    </dgm:pt>
    <dgm:pt modelId="{2CF2E2FF-4BAD-4B4B-BA22-48543469B59E}" type="pres">
      <dgm:prSet presAssocID="{E2066210-D3D8-456D-B740-DA9DAF433E3B}" presName="imagNode" presStyleLbl="fgImgPlace1" presStyleIdx="1" presStyleCnt="4"/>
      <dgm:spPr>
        <a:blipFill rotWithShape="0">
          <a:blip xmlns:r="http://schemas.openxmlformats.org/officeDocument/2006/relationships" r:embed="rId2"/>
          <a:stretch>
            <a:fillRect/>
          </a:stretch>
        </a:blipFill>
        <a:effectLst>
          <a:glow rad="101600">
            <a:schemeClr val="accent6">
              <a:lumMod val="20000"/>
              <a:lumOff val="80000"/>
              <a:alpha val="40000"/>
            </a:schemeClr>
          </a:glow>
        </a:effectLst>
      </dgm:spPr>
    </dgm:pt>
    <dgm:pt modelId="{A3B27CD5-A016-4F24-82AD-9B75CDF399B8}" type="pres">
      <dgm:prSet presAssocID="{2A23E518-369D-47E8-819C-A58D631E3CE8}" presName="sibTrans" presStyleLbl="sibTrans2D1" presStyleIdx="0" presStyleCnt="0"/>
      <dgm:spPr/>
    </dgm:pt>
    <dgm:pt modelId="{5D71B89B-B5C9-4E6F-AB68-D0A2D96EABEC}" type="pres">
      <dgm:prSet presAssocID="{222F19E0-6338-4A06-9CD5-2165BD78B1D9}" presName="compNode" presStyleCnt="0"/>
      <dgm:spPr/>
    </dgm:pt>
    <dgm:pt modelId="{4140A7D3-1BD0-4C6E-8821-4EE6DB00C3F3}" type="pres">
      <dgm:prSet presAssocID="{222F19E0-6338-4A06-9CD5-2165BD78B1D9}" presName="bkgdShape" presStyleLbl="node1" presStyleIdx="2" presStyleCnt="4"/>
      <dgm:spPr/>
    </dgm:pt>
    <dgm:pt modelId="{6B91D5B3-10D3-4066-9D65-19ADB5AD4D3A}" type="pres">
      <dgm:prSet presAssocID="{222F19E0-6338-4A06-9CD5-2165BD78B1D9}" presName="nodeTx" presStyleLbl="node1" presStyleIdx="2" presStyleCnt="4">
        <dgm:presLayoutVars>
          <dgm:bulletEnabled val="1"/>
        </dgm:presLayoutVars>
      </dgm:prSet>
      <dgm:spPr/>
    </dgm:pt>
    <dgm:pt modelId="{A8ED8EE7-B7F9-4313-B083-4AD108D047FC}" type="pres">
      <dgm:prSet presAssocID="{222F19E0-6338-4A06-9CD5-2165BD78B1D9}" presName="invisiNode" presStyleLbl="node1" presStyleIdx="2" presStyleCnt="4"/>
      <dgm:spPr/>
    </dgm:pt>
    <dgm:pt modelId="{D273CFE6-15AC-4530-9A36-01F79BF1A8B2}" type="pres">
      <dgm:prSet presAssocID="{222F19E0-6338-4A06-9CD5-2165BD78B1D9}" presName="imagNode" presStyleLbl="fgImgPlace1" presStyleIdx="2" presStyleCnt="4"/>
      <dgm:spPr>
        <a:blipFill rotWithShape="0">
          <a:blip xmlns:r="http://schemas.openxmlformats.org/officeDocument/2006/relationships" r:embed="rId3"/>
          <a:stretch>
            <a:fillRect/>
          </a:stretch>
        </a:blipFill>
        <a:effectLst>
          <a:glow rad="101600">
            <a:schemeClr val="accent6">
              <a:lumMod val="20000"/>
              <a:lumOff val="80000"/>
              <a:alpha val="40000"/>
            </a:schemeClr>
          </a:glow>
        </a:effectLst>
      </dgm:spPr>
    </dgm:pt>
    <dgm:pt modelId="{164CB94C-EC3D-4A4E-9316-8EF848C9F698}" type="pres">
      <dgm:prSet presAssocID="{D7595A20-D7FC-442C-B815-4D7A941896DF}" presName="sibTrans" presStyleLbl="sibTrans2D1" presStyleIdx="0" presStyleCnt="0"/>
      <dgm:spPr/>
    </dgm:pt>
    <dgm:pt modelId="{D7313578-5411-4D5A-9015-9D73898A301B}" type="pres">
      <dgm:prSet presAssocID="{D2F918AA-B46E-457E-A082-460C4E273072}" presName="compNode" presStyleCnt="0"/>
      <dgm:spPr/>
    </dgm:pt>
    <dgm:pt modelId="{9C6A7B70-12C0-4C7C-87DD-298DC24C1AE9}" type="pres">
      <dgm:prSet presAssocID="{D2F918AA-B46E-457E-A082-460C4E273072}" presName="bkgdShape" presStyleLbl="node1" presStyleIdx="3" presStyleCnt="4"/>
      <dgm:spPr/>
    </dgm:pt>
    <dgm:pt modelId="{70E897CF-2272-401F-8D54-3343645A64EE}" type="pres">
      <dgm:prSet presAssocID="{D2F918AA-B46E-457E-A082-460C4E273072}" presName="nodeTx" presStyleLbl="node1" presStyleIdx="3" presStyleCnt="4">
        <dgm:presLayoutVars>
          <dgm:bulletEnabled val="1"/>
        </dgm:presLayoutVars>
      </dgm:prSet>
      <dgm:spPr/>
    </dgm:pt>
    <dgm:pt modelId="{2FE79948-CCDF-4CF9-B438-BF2DF5B29AD2}" type="pres">
      <dgm:prSet presAssocID="{D2F918AA-B46E-457E-A082-460C4E273072}" presName="invisiNode" presStyleLbl="node1" presStyleIdx="3" presStyleCnt="4"/>
      <dgm:spPr/>
    </dgm:pt>
    <dgm:pt modelId="{886CE726-9068-4154-A210-F05FDAC61B51}" type="pres">
      <dgm:prSet presAssocID="{D2F918AA-B46E-457E-A082-460C4E273072}" presName="imagNode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</dgm:ptLst>
  <dgm:cxnLst>
    <dgm:cxn modelId="{05086E00-9D65-4FBD-9303-50945C94484D}" srcId="{2DABADF5-C15B-4D82-A4AE-077087145851}" destId="{D2F918AA-B46E-457E-A082-460C4E273072}" srcOrd="3" destOrd="0" parTransId="{41D9BDF5-F09B-47D4-9793-51A26954E57B}" sibTransId="{2C930E4A-7D1B-4E14-92EF-039A3FD8B8F7}"/>
    <dgm:cxn modelId="{5F480407-BE43-437B-B8F2-12CFD8DF56A7}" type="presOf" srcId="{D7595A20-D7FC-442C-B815-4D7A941896DF}" destId="{164CB94C-EC3D-4A4E-9316-8EF848C9F698}" srcOrd="0" destOrd="0" presId="urn:microsoft.com/office/officeart/2005/8/layout/hList7"/>
    <dgm:cxn modelId="{E455EF32-4832-4356-A6EE-8225C02C2E5F}" type="presOf" srcId="{2DABADF5-C15B-4D82-A4AE-077087145851}" destId="{59C1F326-E154-49FE-80B7-1C964F1F4F8A}" srcOrd="0" destOrd="0" presId="urn:microsoft.com/office/officeart/2005/8/layout/hList7"/>
    <dgm:cxn modelId="{88B8CC4F-569E-47E5-8D9C-6D1FCBDB6021}" srcId="{2DABADF5-C15B-4D82-A4AE-077087145851}" destId="{222F19E0-6338-4A06-9CD5-2165BD78B1D9}" srcOrd="2" destOrd="0" parTransId="{110DAD42-B53F-4853-A014-4BFA4A6257E4}" sibTransId="{D7595A20-D7FC-442C-B815-4D7A941896DF}"/>
    <dgm:cxn modelId="{910EA350-3A56-4BA7-84CB-3D790EEFC6AF}" type="presOf" srcId="{E2066210-D3D8-456D-B740-DA9DAF433E3B}" destId="{01A7220D-402F-4859-942C-C4F5C3E231DA}" srcOrd="0" destOrd="0" presId="urn:microsoft.com/office/officeart/2005/8/layout/hList7"/>
    <dgm:cxn modelId="{28432954-5FB5-43FE-ABA4-ED43FD32665B}" srcId="{2DABADF5-C15B-4D82-A4AE-077087145851}" destId="{3BDB3B76-9F6B-41C6-9834-08414770F31A}" srcOrd="0" destOrd="0" parTransId="{B7F474E5-98FB-448E-828D-483B25FD0132}" sibTransId="{B642CFC1-DFB2-49F2-AA76-AF9D3D408AE5}"/>
    <dgm:cxn modelId="{8C860475-0CCE-4EA8-89F8-27331C9C2D7E}" type="presOf" srcId="{D2F918AA-B46E-457E-A082-460C4E273072}" destId="{9C6A7B70-12C0-4C7C-87DD-298DC24C1AE9}" srcOrd="0" destOrd="0" presId="urn:microsoft.com/office/officeart/2005/8/layout/hList7"/>
    <dgm:cxn modelId="{7A804987-5486-431E-81F6-12F315969E11}" type="presOf" srcId="{D2F918AA-B46E-457E-A082-460C4E273072}" destId="{70E897CF-2272-401F-8D54-3343645A64EE}" srcOrd="1" destOrd="0" presId="urn:microsoft.com/office/officeart/2005/8/layout/hList7"/>
    <dgm:cxn modelId="{7E12D6AB-07FE-41B2-83C1-1016ABE5D952}" type="presOf" srcId="{3BDB3B76-9F6B-41C6-9834-08414770F31A}" destId="{D90760F8-8188-43AA-91F1-A6F564C538B1}" srcOrd="1" destOrd="0" presId="urn:microsoft.com/office/officeart/2005/8/layout/hList7"/>
    <dgm:cxn modelId="{4B216EC2-E399-4738-8AE2-C07BAB84990A}" type="presOf" srcId="{3BDB3B76-9F6B-41C6-9834-08414770F31A}" destId="{14D7F0CD-B76E-4BD1-BEC1-24053A8EDF29}" srcOrd="0" destOrd="0" presId="urn:microsoft.com/office/officeart/2005/8/layout/hList7"/>
    <dgm:cxn modelId="{80EC9EC7-6176-4C6A-A0AA-AD6982560CFF}" type="presOf" srcId="{B642CFC1-DFB2-49F2-AA76-AF9D3D408AE5}" destId="{631D332C-CD53-4462-9BB1-1AEF01EB705C}" srcOrd="0" destOrd="0" presId="urn:microsoft.com/office/officeart/2005/8/layout/hList7"/>
    <dgm:cxn modelId="{4A596FCC-5323-4990-A7E1-11CC691764AE}" srcId="{2DABADF5-C15B-4D82-A4AE-077087145851}" destId="{E2066210-D3D8-456D-B740-DA9DAF433E3B}" srcOrd="1" destOrd="0" parTransId="{CE054987-AD18-4F42-B186-24BE046DD0E9}" sibTransId="{2A23E518-369D-47E8-819C-A58D631E3CE8}"/>
    <dgm:cxn modelId="{6EC7DFD4-52ED-4CED-8AF7-53A216B8B06A}" type="presOf" srcId="{222F19E0-6338-4A06-9CD5-2165BD78B1D9}" destId="{6B91D5B3-10D3-4066-9D65-19ADB5AD4D3A}" srcOrd="1" destOrd="0" presId="urn:microsoft.com/office/officeart/2005/8/layout/hList7"/>
    <dgm:cxn modelId="{CE1107F5-1714-47A8-8691-43569A684322}" type="presOf" srcId="{E2066210-D3D8-456D-B740-DA9DAF433E3B}" destId="{DC01D2E7-5ED8-4F55-99C2-1F3E466269B1}" srcOrd="1" destOrd="0" presId="urn:microsoft.com/office/officeart/2005/8/layout/hList7"/>
    <dgm:cxn modelId="{4C9ECCFC-892F-4F7C-ADAF-F63FC15FC933}" type="presOf" srcId="{222F19E0-6338-4A06-9CD5-2165BD78B1D9}" destId="{4140A7D3-1BD0-4C6E-8821-4EE6DB00C3F3}" srcOrd="0" destOrd="0" presId="urn:microsoft.com/office/officeart/2005/8/layout/hList7"/>
    <dgm:cxn modelId="{94604CFD-3642-48FC-A4CD-21A67221EF6C}" type="presOf" srcId="{2A23E518-369D-47E8-819C-A58D631E3CE8}" destId="{A3B27CD5-A016-4F24-82AD-9B75CDF399B8}" srcOrd="0" destOrd="0" presId="urn:microsoft.com/office/officeart/2005/8/layout/hList7"/>
    <dgm:cxn modelId="{40FA1B95-B04D-4463-8E9E-537A9278211D}" type="presParOf" srcId="{59C1F326-E154-49FE-80B7-1C964F1F4F8A}" destId="{9BAB0C97-4D63-4C99-8206-401A2FF715C4}" srcOrd="0" destOrd="0" presId="urn:microsoft.com/office/officeart/2005/8/layout/hList7"/>
    <dgm:cxn modelId="{C0676C5A-10CC-46FA-80BF-B005D41AC8B5}" type="presParOf" srcId="{59C1F326-E154-49FE-80B7-1C964F1F4F8A}" destId="{F6C2FFD9-EAEC-47BA-9807-D398A9E01417}" srcOrd="1" destOrd="0" presId="urn:microsoft.com/office/officeart/2005/8/layout/hList7"/>
    <dgm:cxn modelId="{69281A10-3AD6-4125-A2F1-7D106E18DE33}" type="presParOf" srcId="{F6C2FFD9-EAEC-47BA-9807-D398A9E01417}" destId="{6041AEE7-FF6F-4CAA-B21B-395D020BF902}" srcOrd="0" destOrd="0" presId="urn:microsoft.com/office/officeart/2005/8/layout/hList7"/>
    <dgm:cxn modelId="{539E5388-1CC2-449E-AFA6-8D19D3E44F26}" type="presParOf" srcId="{6041AEE7-FF6F-4CAA-B21B-395D020BF902}" destId="{14D7F0CD-B76E-4BD1-BEC1-24053A8EDF29}" srcOrd="0" destOrd="0" presId="urn:microsoft.com/office/officeart/2005/8/layout/hList7"/>
    <dgm:cxn modelId="{03FC5887-9B8C-4D7F-86B4-6441B11A417D}" type="presParOf" srcId="{6041AEE7-FF6F-4CAA-B21B-395D020BF902}" destId="{D90760F8-8188-43AA-91F1-A6F564C538B1}" srcOrd="1" destOrd="0" presId="urn:microsoft.com/office/officeart/2005/8/layout/hList7"/>
    <dgm:cxn modelId="{EAB92C76-82C1-4B6B-8559-A93D8734827B}" type="presParOf" srcId="{6041AEE7-FF6F-4CAA-B21B-395D020BF902}" destId="{0DBE032C-2067-43DC-BE49-2295B8C400E1}" srcOrd="2" destOrd="0" presId="urn:microsoft.com/office/officeart/2005/8/layout/hList7"/>
    <dgm:cxn modelId="{52D57FEE-F82A-43C3-AEC2-CECC3F4C7007}" type="presParOf" srcId="{6041AEE7-FF6F-4CAA-B21B-395D020BF902}" destId="{ED0235F1-AC18-4B5C-9002-40606FCF7BB5}" srcOrd="3" destOrd="0" presId="urn:microsoft.com/office/officeart/2005/8/layout/hList7"/>
    <dgm:cxn modelId="{79B37B55-A946-47D5-8F86-64C28747BA5F}" type="presParOf" srcId="{F6C2FFD9-EAEC-47BA-9807-D398A9E01417}" destId="{631D332C-CD53-4462-9BB1-1AEF01EB705C}" srcOrd="1" destOrd="0" presId="urn:microsoft.com/office/officeart/2005/8/layout/hList7"/>
    <dgm:cxn modelId="{3B1EE600-EAF4-4A21-A413-540A262713C5}" type="presParOf" srcId="{F6C2FFD9-EAEC-47BA-9807-D398A9E01417}" destId="{334D73F9-54EC-4F1F-B6D4-23DF07B562AC}" srcOrd="2" destOrd="0" presId="urn:microsoft.com/office/officeart/2005/8/layout/hList7"/>
    <dgm:cxn modelId="{9BB9AF02-3456-4D05-A1F9-6991291B0682}" type="presParOf" srcId="{334D73F9-54EC-4F1F-B6D4-23DF07B562AC}" destId="{01A7220D-402F-4859-942C-C4F5C3E231DA}" srcOrd="0" destOrd="0" presId="urn:microsoft.com/office/officeart/2005/8/layout/hList7"/>
    <dgm:cxn modelId="{30BA5988-C8F4-449D-BA41-A22D8672CBD9}" type="presParOf" srcId="{334D73F9-54EC-4F1F-B6D4-23DF07B562AC}" destId="{DC01D2E7-5ED8-4F55-99C2-1F3E466269B1}" srcOrd="1" destOrd="0" presId="urn:microsoft.com/office/officeart/2005/8/layout/hList7"/>
    <dgm:cxn modelId="{7EC896BD-B0A5-4678-AA0C-E93668BDF555}" type="presParOf" srcId="{334D73F9-54EC-4F1F-B6D4-23DF07B562AC}" destId="{49C68B16-84A5-432C-A121-878C857FD182}" srcOrd="2" destOrd="0" presId="urn:microsoft.com/office/officeart/2005/8/layout/hList7"/>
    <dgm:cxn modelId="{38AB8F31-0947-467D-BE44-FB22BF3AF728}" type="presParOf" srcId="{334D73F9-54EC-4F1F-B6D4-23DF07B562AC}" destId="{2CF2E2FF-4BAD-4B4B-BA22-48543469B59E}" srcOrd="3" destOrd="0" presId="urn:microsoft.com/office/officeart/2005/8/layout/hList7"/>
    <dgm:cxn modelId="{6D5DD79C-E665-4F69-BBEC-86C2833AB002}" type="presParOf" srcId="{F6C2FFD9-EAEC-47BA-9807-D398A9E01417}" destId="{A3B27CD5-A016-4F24-82AD-9B75CDF399B8}" srcOrd="3" destOrd="0" presId="urn:microsoft.com/office/officeart/2005/8/layout/hList7"/>
    <dgm:cxn modelId="{0254CF22-D107-4FAB-8EE4-73B1571747E6}" type="presParOf" srcId="{F6C2FFD9-EAEC-47BA-9807-D398A9E01417}" destId="{5D71B89B-B5C9-4E6F-AB68-D0A2D96EABEC}" srcOrd="4" destOrd="0" presId="urn:microsoft.com/office/officeart/2005/8/layout/hList7"/>
    <dgm:cxn modelId="{A13737B7-B503-4CC1-8B85-C4DC0AD8BFCF}" type="presParOf" srcId="{5D71B89B-B5C9-4E6F-AB68-D0A2D96EABEC}" destId="{4140A7D3-1BD0-4C6E-8821-4EE6DB00C3F3}" srcOrd="0" destOrd="0" presId="urn:microsoft.com/office/officeart/2005/8/layout/hList7"/>
    <dgm:cxn modelId="{FEF04A6E-C699-40C8-B882-54275424E633}" type="presParOf" srcId="{5D71B89B-B5C9-4E6F-AB68-D0A2D96EABEC}" destId="{6B91D5B3-10D3-4066-9D65-19ADB5AD4D3A}" srcOrd="1" destOrd="0" presId="urn:microsoft.com/office/officeart/2005/8/layout/hList7"/>
    <dgm:cxn modelId="{71BF2A50-DCD5-4C62-A0E9-AF0C2E717170}" type="presParOf" srcId="{5D71B89B-B5C9-4E6F-AB68-D0A2D96EABEC}" destId="{A8ED8EE7-B7F9-4313-B083-4AD108D047FC}" srcOrd="2" destOrd="0" presId="urn:microsoft.com/office/officeart/2005/8/layout/hList7"/>
    <dgm:cxn modelId="{6CB29132-A813-4A72-A8AD-13B840792D84}" type="presParOf" srcId="{5D71B89B-B5C9-4E6F-AB68-D0A2D96EABEC}" destId="{D273CFE6-15AC-4530-9A36-01F79BF1A8B2}" srcOrd="3" destOrd="0" presId="urn:microsoft.com/office/officeart/2005/8/layout/hList7"/>
    <dgm:cxn modelId="{97BEF7DA-E244-4286-A3D7-3ABF5DCB16F6}" type="presParOf" srcId="{F6C2FFD9-EAEC-47BA-9807-D398A9E01417}" destId="{164CB94C-EC3D-4A4E-9316-8EF848C9F698}" srcOrd="5" destOrd="0" presId="urn:microsoft.com/office/officeart/2005/8/layout/hList7"/>
    <dgm:cxn modelId="{3F907E40-B6CF-41CE-88FE-B7EDB83409AA}" type="presParOf" srcId="{F6C2FFD9-EAEC-47BA-9807-D398A9E01417}" destId="{D7313578-5411-4D5A-9015-9D73898A301B}" srcOrd="6" destOrd="0" presId="urn:microsoft.com/office/officeart/2005/8/layout/hList7"/>
    <dgm:cxn modelId="{D0729A10-9E5B-40FA-BDFB-C68FF6788E74}" type="presParOf" srcId="{D7313578-5411-4D5A-9015-9D73898A301B}" destId="{9C6A7B70-12C0-4C7C-87DD-298DC24C1AE9}" srcOrd="0" destOrd="0" presId="urn:microsoft.com/office/officeart/2005/8/layout/hList7"/>
    <dgm:cxn modelId="{8CE9745D-2F14-4A4B-8DA3-4908078381AB}" type="presParOf" srcId="{D7313578-5411-4D5A-9015-9D73898A301B}" destId="{70E897CF-2272-401F-8D54-3343645A64EE}" srcOrd="1" destOrd="0" presId="urn:microsoft.com/office/officeart/2005/8/layout/hList7"/>
    <dgm:cxn modelId="{DBDDB5F2-EF91-4219-9ECD-A6E0D29ABEF4}" type="presParOf" srcId="{D7313578-5411-4D5A-9015-9D73898A301B}" destId="{2FE79948-CCDF-4CF9-B438-BF2DF5B29AD2}" srcOrd="2" destOrd="0" presId="urn:microsoft.com/office/officeart/2005/8/layout/hList7"/>
    <dgm:cxn modelId="{85FF0817-6F21-4F34-AC52-ADA3FA3A065D}" type="presParOf" srcId="{D7313578-5411-4D5A-9015-9D73898A301B}" destId="{886CE726-9068-4154-A210-F05FDAC61B51}" srcOrd="3" destOrd="0" presId="urn:microsoft.com/office/officeart/2005/8/layout/hList7"/>
  </dgm:cxnLst>
  <dgm:bg>
    <a:effectLst>
      <a:outerShdw blurRad="152400" dist="317500" dir="5400000" sx="90000" sy="-19000" rotWithShape="0">
        <a:prstClr val="black">
          <a:alpha val="15000"/>
        </a:prstClr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392CA2D-9C23-4AA5-9BA6-EF7AE93CA977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F4013AE-9112-4428-B2FD-20A59D3F2FD5}">
      <dgm:prSet phldrT="[Text]"/>
      <dgm:spPr>
        <a:solidFill>
          <a:schemeClr val="bg2">
            <a:lumMod val="2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rtl="1"/>
          <a:r>
            <a:rPr lang="he-IL" dirty="0"/>
            <a:t>מועד המפגש</a:t>
          </a:r>
          <a:endParaRPr lang="en-US" dirty="0"/>
        </a:p>
      </dgm:t>
    </dgm:pt>
    <dgm:pt modelId="{2B069C1C-91FC-4914-9701-0A783D6F8733}" type="parTrans" cxnId="{32649AE1-A42E-4BC9-9E2C-9B2D0A07B790}">
      <dgm:prSet/>
      <dgm:spPr>
        <a:ln w="31750">
          <a:solidFill>
            <a:schemeClr val="bg1">
              <a:lumMod val="75000"/>
            </a:schemeClr>
          </a:solidFill>
          <a:prstDash val="sysDot"/>
        </a:ln>
      </dgm:spPr>
      <dgm:t>
        <a:bodyPr/>
        <a:lstStyle/>
        <a:p>
          <a:endParaRPr lang="en-US"/>
        </a:p>
      </dgm:t>
    </dgm:pt>
    <dgm:pt modelId="{CEC47EE2-24B9-4A5D-B751-9D010E3F5F3C}" type="sibTrans" cxnId="{32649AE1-A42E-4BC9-9E2C-9B2D0A07B790}">
      <dgm:prSet/>
      <dgm:spPr/>
      <dgm:t>
        <a:bodyPr/>
        <a:lstStyle/>
        <a:p>
          <a:endParaRPr lang="en-US"/>
        </a:p>
      </dgm:t>
    </dgm:pt>
    <dgm:pt modelId="{E12DF050-1558-4DF7-BDC4-B6BCFFA52859}">
      <dgm:prSet phldrT="[Text]" custT="1"/>
      <dgm:spPr/>
      <dgm:t>
        <a:bodyPr/>
        <a:lstStyle/>
        <a:p>
          <a:pPr rtl="1"/>
          <a:r>
            <a:rPr lang="he-IL" sz="2200" dirty="0"/>
            <a:t>יום ב' 10-12</a:t>
          </a:r>
          <a:endParaRPr lang="en-US" sz="2200" dirty="0"/>
        </a:p>
      </dgm:t>
    </dgm:pt>
    <dgm:pt modelId="{DEE0BA15-E53F-4A79-8095-AA792CE02D86}" type="parTrans" cxnId="{E73C0B5E-49E7-4315-BEA5-89CD6688C601}">
      <dgm:prSet/>
      <dgm:spPr/>
      <dgm:t>
        <a:bodyPr/>
        <a:lstStyle/>
        <a:p>
          <a:endParaRPr lang="en-US"/>
        </a:p>
      </dgm:t>
    </dgm:pt>
    <dgm:pt modelId="{C19F7EE8-0F8C-46F1-BD7E-0979F0185E94}" type="sibTrans" cxnId="{E73C0B5E-49E7-4315-BEA5-89CD6688C601}">
      <dgm:prSet/>
      <dgm:spPr/>
      <dgm:t>
        <a:bodyPr/>
        <a:lstStyle/>
        <a:p>
          <a:endParaRPr lang="en-US"/>
        </a:p>
      </dgm:t>
    </dgm:pt>
    <dgm:pt modelId="{531CC797-E780-40B9-AB3A-FA2E60180DD3}">
      <dgm:prSet phldrT="[Text]" custT="1"/>
      <dgm:spPr/>
      <dgm:t>
        <a:bodyPr/>
        <a:lstStyle/>
        <a:p>
          <a:pPr rtl="1"/>
          <a:r>
            <a:rPr lang="he-IL" sz="2200" dirty="0"/>
            <a:t>יום בי 16-17</a:t>
          </a:r>
          <a:endParaRPr lang="en-US" sz="2200" dirty="0"/>
        </a:p>
      </dgm:t>
    </dgm:pt>
    <dgm:pt modelId="{17ADE4A8-A0A9-4612-8678-5D2EE92A1439}" type="parTrans" cxnId="{2A7EBE5E-6BD7-4B37-9F42-988A29421673}">
      <dgm:prSet/>
      <dgm:spPr/>
      <dgm:t>
        <a:bodyPr/>
        <a:lstStyle/>
        <a:p>
          <a:endParaRPr lang="en-US"/>
        </a:p>
      </dgm:t>
    </dgm:pt>
    <dgm:pt modelId="{25F0D157-2D3D-4FD9-82C5-B46BD9E20A72}" type="sibTrans" cxnId="{2A7EBE5E-6BD7-4B37-9F42-988A29421673}">
      <dgm:prSet/>
      <dgm:spPr/>
      <dgm:t>
        <a:bodyPr/>
        <a:lstStyle/>
        <a:p>
          <a:endParaRPr lang="en-US"/>
        </a:p>
      </dgm:t>
    </dgm:pt>
    <dgm:pt modelId="{F87743AA-9B62-48AA-B624-A467F69AE744}">
      <dgm:prSet phldrT="[Text]"/>
      <dgm:spPr>
        <a:solidFill>
          <a:schemeClr val="accent2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he-IL" dirty="0"/>
            <a:t>הכנה למפגש</a:t>
          </a:r>
          <a:endParaRPr lang="en-US" dirty="0"/>
        </a:p>
      </dgm:t>
    </dgm:pt>
    <dgm:pt modelId="{84CCFB37-C8DB-4798-8CF9-2D5CC5844011}" type="parTrans" cxnId="{98D4FC5D-09CA-42DC-A85D-05647FC15CDA}">
      <dgm:prSet/>
      <dgm:spPr>
        <a:ln w="31750">
          <a:solidFill>
            <a:schemeClr val="bg1">
              <a:lumMod val="75000"/>
            </a:schemeClr>
          </a:solidFill>
          <a:prstDash val="sysDot"/>
        </a:ln>
      </dgm:spPr>
      <dgm:t>
        <a:bodyPr/>
        <a:lstStyle/>
        <a:p>
          <a:endParaRPr lang="en-US"/>
        </a:p>
      </dgm:t>
    </dgm:pt>
    <dgm:pt modelId="{CB529411-5CC0-4B41-90E1-68139E60E840}" type="sibTrans" cxnId="{98D4FC5D-09CA-42DC-A85D-05647FC15CDA}">
      <dgm:prSet/>
      <dgm:spPr/>
      <dgm:t>
        <a:bodyPr/>
        <a:lstStyle/>
        <a:p>
          <a:endParaRPr lang="en-US"/>
        </a:p>
      </dgm:t>
    </dgm:pt>
    <dgm:pt modelId="{7E970C24-C094-4612-AA78-395DCF2648A0}">
      <dgm:prSet phldrT="[Text]" custT="1"/>
      <dgm:spPr/>
      <dgm:t>
        <a:bodyPr/>
        <a:lstStyle/>
        <a:p>
          <a:pPr rtl="1"/>
          <a:r>
            <a:rPr lang="he-IL" sz="2200" dirty="0"/>
            <a:t>מילוי טופס אלק'</a:t>
          </a:r>
          <a:endParaRPr lang="en-US" sz="2200" dirty="0"/>
        </a:p>
      </dgm:t>
    </dgm:pt>
    <dgm:pt modelId="{2CB689AF-F89E-4476-9DA6-8FBB8515BC78}" type="parTrans" cxnId="{5CF49F65-094A-4E26-946A-28DDC6FE11DF}">
      <dgm:prSet/>
      <dgm:spPr/>
      <dgm:t>
        <a:bodyPr/>
        <a:lstStyle/>
        <a:p>
          <a:endParaRPr lang="en-US"/>
        </a:p>
      </dgm:t>
    </dgm:pt>
    <dgm:pt modelId="{59A27C3C-1D6C-4274-8EE5-6B6919D98DCA}" type="sibTrans" cxnId="{5CF49F65-094A-4E26-946A-28DDC6FE11DF}">
      <dgm:prSet/>
      <dgm:spPr/>
      <dgm:t>
        <a:bodyPr/>
        <a:lstStyle/>
        <a:p>
          <a:endParaRPr lang="en-US"/>
        </a:p>
      </dgm:t>
    </dgm:pt>
    <dgm:pt modelId="{9E790344-7160-4148-9B58-F25DAD773F26}">
      <dgm:prSet phldrT="[Text]"/>
      <dgm:spPr>
        <a:solidFill>
          <a:schemeClr val="accent3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he-IL" dirty="0"/>
            <a:t>המפגש</a:t>
          </a:r>
          <a:endParaRPr lang="en-US" dirty="0"/>
        </a:p>
      </dgm:t>
    </dgm:pt>
    <dgm:pt modelId="{9BA54E2E-15D8-4590-9C54-19E46860BA2C}" type="parTrans" cxnId="{B17AB414-9794-45F5-A83A-9F5B2766D4E2}">
      <dgm:prSet/>
      <dgm:spPr>
        <a:ln w="31750">
          <a:solidFill>
            <a:schemeClr val="bg1">
              <a:lumMod val="75000"/>
            </a:schemeClr>
          </a:solidFill>
          <a:prstDash val="sysDot"/>
        </a:ln>
      </dgm:spPr>
      <dgm:t>
        <a:bodyPr/>
        <a:lstStyle/>
        <a:p>
          <a:endParaRPr lang="en-US"/>
        </a:p>
      </dgm:t>
    </dgm:pt>
    <dgm:pt modelId="{A752D730-9600-4EC6-8D54-2109D8F249AE}" type="sibTrans" cxnId="{B17AB414-9794-45F5-A83A-9F5B2766D4E2}">
      <dgm:prSet/>
      <dgm:spPr/>
      <dgm:t>
        <a:bodyPr/>
        <a:lstStyle/>
        <a:p>
          <a:endParaRPr lang="en-US"/>
        </a:p>
      </dgm:t>
    </dgm:pt>
    <dgm:pt modelId="{A978C2E0-A7A8-4DCD-9797-FE07384F8740}">
      <dgm:prSet phldrT="[Text]" custT="1"/>
      <dgm:spPr/>
      <dgm:t>
        <a:bodyPr/>
        <a:lstStyle/>
        <a:p>
          <a:pPr rtl="1"/>
          <a:r>
            <a:rPr lang="he-IL" sz="2200" dirty="0"/>
            <a:t>תאור יעדים מול ביצועים</a:t>
          </a:r>
          <a:endParaRPr lang="en-US" sz="2200" dirty="0"/>
        </a:p>
      </dgm:t>
    </dgm:pt>
    <dgm:pt modelId="{49EB8E07-8ACF-47C7-9312-8EE724B3E90A}" type="parTrans" cxnId="{D572F8D3-9961-4037-89BD-F5C51896F17D}">
      <dgm:prSet/>
      <dgm:spPr/>
      <dgm:t>
        <a:bodyPr/>
        <a:lstStyle/>
        <a:p>
          <a:endParaRPr lang="en-US"/>
        </a:p>
      </dgm:t>
    </dgm:pt>
    <dgm:pt modelId="{AFE46761-97EB-485E-8E3C-D6B832A7641E}" type="sibTrans" cxnId="{D572F8D3-9961-4037-89BD-F5C51896F17D}">
      <dgm:prSet/>
      <dgm:spPr/>
      <dgm:t>
        <a:bodyPr/>
        <a:lstStyle/>
        <a:p>
          <a:endParaRPr lang="en-US"/>
        </a:p>
      </dgm:t>
    </dgm:pt>
    <dgm:pt modelId="{FACCEAD9-88FE-4F17-80DE-AD58AA13FB48}" type="pres">
      <dgm:prSet presAssocID="{3392CA2D-9C23-4AA5-9BA6-EF7AE93CA977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E11BD101-E0B5-476C-A360-32AA4964D2BC}" type="pres">
      <dgm:prSet presAssocID="{3392CA2D-9C23-4AA5-9BA6-EF7AE93CA977}" presName="cycle" presStyleCnt="0"/>
      <dgm:spPr/>
    </dgm:pt>
    <dgm:pt modelId="{2B1FA9FB-9D14-4E28-992F-96270AD0CB74}" type="pres">
      <dgm:prSet presAssocID="{3392CA2D-9C23-4AA5-9BA6-EF7AE93CA977}" presName="centerShape" presStyleCnt="0"/>
      <dgm:spPr/>
    </dgm:pt>
    <dgm:pt modelId="{40644952-A28B-4746-A9A8-0D9E5C429189}" type="pres">
      <dgm:prSet presAssocID="{3392CA2D-9C23-4AA5-9BA6-EF7AE93CA977}" presName="connSite" presStyleLbl="node1" presStyleIdx="0" presStyleCnt="4"/>
      <dgm:spPr/>
    </dgm:pt>
    <dgm:pt modelId="{51F4EAD3-1682-4678-A02B-7707F22B1C85}" type="pres">
      <dgm:prSet presAssocID="{3392CA2D-9C23-4AA5-9BA6-EF7AE93CA977}" presName="visible" presStyleLbl="node1" presStyleIdx="0" presStyleCnt="4" custLinFactNeighborX="-33" custLinFactNeighborY="0"/>
      <dgm:spPr>
        <a:blipFill dpi="0" rotWithShape="0">
          <a:blip xmlns:r="http://schemas.openxmlformats.org/officeDocument/2006/relationships" r:embed="rId1"/>
          <a:srcRect/>
          <a:tile tx="-184150" ty="-406400" sx="40000" sy="40000" flip="none" algn="tl"/>
        </a:blip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2BCEA4B-0890-4220-9556-1CDDFB0A4512}" type="pres">
      <dgm:prSet presAssocID="{2B069C1C-91FC-4914-9701-0A783D6F8733}" presName="Name25" presStyleLbl="parChTrans1D1" presStyleIdx="0" presStyleCnt="3"/>
      <dgm:spPr/>
    </dgm:pt>
    <dgm:pt modelId="{E9D8A64E-7677-4DC0-8658-47073AC3F3AF}" type="pres">
      <dgm:prSet presAssocID="{FF4013AE-9112-4428-B2FD-20A59D3F2FD5}" presName="node" presStyleCnt="0"/>
      <dgm:spPr/>
    </dgm:pt>
    <dgm:pt modelId="{87BA93AC-D3AD-4B28-9115-39B8C4A3C7C0}" type="pres">
      <dgm:prSet presAssocID="{FF4013AE-9112-4428-B2FD-20A59D3F2FD5}" presName="parentNode" presStyleLbl="node1" presStyleIdx="1" presStyleCnt="4" custScaleX="105401" custLinFactNeighborX="-11745">
        <dgm:presLayoutVars>
          <dgm:chMax val="1"/>
          <dgm:bulletEnabled val="1"/>
        </dgm:presLayoutVars>
      </dgm:prSet>
      <dgm:spPr/>
    </dgm:pt>
    <dgm:pt modelId="{165DC621-B2C0-4549-964A-6C5A16796B82}" type="pres">
      <dgm:prSet presAssocID="{FF4013AE-9112-4428-B2FD-20A59D3F2FD5}" presName="childNode" presStyleLbl="revTx" presStyleIdx="0" presStyleCnt="3">
        <dgm:presLayoutVars>
          <dgm:bulletEnabled val="1"/>
        </dgm:presLayoutVars>
      </dgm:prSet>
      <dgm:spPr/>
    </dgm:pt>
    <dgm:pt modelId="{63E94016-D3A5-4FCE-8301-70944FF87E8F}" type="pres">
      <dgm:prSet presAssocID="{84CCFB37-C8DB-4798-8CF9-2D5CC5844011}" presName="Name25" presStyleLbl="parChTrans1D1" presStyleIdx="1" presStyleCnt="3"/>
      <dgm:spPr/>
    </dgm:pt>
    <dgm:pt modelId="{C8452CED-EBC5-4585-8101-7D13C68CE06D}" type="pres">
      <dgm:prSet presAssocID="{F87743AA-9B62-48AA-B624-A467F69AE744}" presName="node" presStyleCnt="0"/>
      <dgm:spPr/>
    </dgm:pt>
    <dgm:pt modelId="{2351FE39-4179-4DB3-94A8-84EFD1524303}" type="pres">
      <dgm:prSet presAssocID="{F87743AA-9B62-48AA-B624-A467F69AE744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0BE2FF25-E3C6-4F63-A072-FBDC9C3F6BED}" type="pres">
      <dgm:prSet presAssocID="{F87743AA-9B62-48AA-B624-A467F69AE744}" presName="childNode" presStyleLbl="revTx" presStyleIdx="1" presStyleCnt="3">
        <dgm:presLayoutVars>
          <dgm:bulletEnabled val="1"/>
        </dgm:presLayoutVars>
      </dgm:prSet>
      <dgm:spPr/>
    </dgm:pt>
    <dgm:pt modelId="{9D3DC158-D5CF-44D3-AC74-FD003E28D70A}" type="pres">
      <dgm:prSet presAssocID="{9BA54E2E-15D8-4590-9C54-19E46860BA2C}" presName="Name25" presStyleLbl="parChTrans1D1" presStyleIdx="2" presStyleCnt="3"/>
      <dgm:spPr/>
    </dgm:pt>
    <dgm:pt modelId="{6194B5B1-7CCE-4DCF-AE16-59A56DECF32E}" type="pres">
      <dgm:prSet presAssocID="{9E790344-7160-4148-9B58-F25DAD773F26}" presName="node" presStyleCnt="0"/>
      <dgm:spPr/>
    </dgm:pt>
    <dgm:pt modelId="{8176EEDF-F573-4220-AC4D-C8DBE2CCB231}" type="pres">
      <dgm:prSet presAssocID="{9E790344-7160-4148-9B58-F25DAD773F26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C302A07B-55BD-4964-87A5-153E84EB806C}" type="pres">
      <dgm:prSet presAssocID="{9E790344-7160-4148-9B58-F25DAD773F26}" presName="childNode" presStyleLbl="revTx" presStyleIdx="2" presStyleCnt="3">
        <dgm:presLayoutVars>
          <dgm:bulletEnabled val="1"/>
        </dgm:presLayoutVars>
      </dgm:prSet>
      <dgm:spPr/>
    </dgm:pt>
  </dgm:ptLst>
  <dgm:cxnLst>
    <dgm:cxn modelId="{606C3D00-1E33-4253-9A2A-376C6DA9B4E1}" type="presOf" srcId="{A978C2E0-A7A8-4DCD-9797-FE07384F8740}" destId="{C302A07B-55BD-4964-87A5-153E84EB806C}" srcOrd="0" destOrd="0" presId="urn:microsoft.com/office/officeart/2005/8/layout/radial2"/>
    <dgm:cxn modelId="{B17AB414-9794-45F5-A83A-9F5B2766D4E2}" srcId="{3392CA2D-9C23-4AA5-9BA6-EF7AE93CA977}" destId="{9E790344-7160-4148-9B58-F25DAD773F26}" srcOrd="2" destOrd="0" parTransId="{9BA54E2E-15D8-4590-9C54-19E46860BA2C}" sibTransId="{A752D730-9600-4EC6-8D54-2109D8F249AE}"/>
    <dgm:cxn modelId="{98D4FC5D-09CA-42DC-A85D-05647FC15CDA}" srcId="{3392CA2D-9C23-4AA5-9BA6-EF7AE93CA977}" destId="{F87743AA-9B62-48AA-B624-A467F69AE744}" srcOrd="1" destOrd="0" parTransId="{84CCFB37-C8DB-4798-8CF9-2D5CC5844011}" sibTransId="{CB529411-5CC0-4B41-90E1-68139E60E840}"/>
    <dgm:cxn modelId="{E73C0B5E-49E7-4315-BEA5-89CD6688C601}" srcId="{FF4013AE-9112-4428-B2FD-20A59D3F2FD5}" destId="{E12DF050-1558-4DF7-BDC4-B6BCFFA52859}" srcOrd="0" destOrd="0" parTransId="{DEE0BA15-E53F-4A79-8095-AA792CE02D86}" sibTransId="{C19F7EE8-0F8C-46F1-BD7E-0979F0185E94}"/>
    <dgm:cxn modelId="{2A7EBE5E-6BD7-4B37-9F42-988A29421673}" srcId="{FF4013AE-9112-4428-B2FD-20A59D3F2FD5}" destId="{531CC797-E780-40B9-AB3A-FA2E60180DD3}" srcOrd="1" destOrd="0" parTransId="{17ADE4A8-A0A9-4612-8678-5D2EE92A1439}" sibTransId="{25F0D157-2D3D-4FD9-82C5-B46BD9E20A72}"/>
    <dgm:cxn modelId="{5CF49F65-094A-4E26-946A-28DDC6FE11DF}" srcId="{F87743AA-9B62-48AA-B624-A467F69AE744}" destId="{7E970C24-C094-4612-AA78-395DCF2648A0}" srcOrd="0" destOrd="0" parTransId="{2CB689AF-F89E-4476-9DA6-8FBB8515BC78}" sibTransId="{59A27C3C-1D6C-4274-8EE5-6B6919D98DCA}"/>
    <dgm:cxn modelId="{D445C46A-41A3-4330-8C2D-32E3526182A9}" type="presOf" srcId="{E12DF050-1558-4DF7-BDC4-B6BCFFA52859}" destId="{165DC621-B2C0-4549-964A-6C5A16796B82}" srcOrd="0" destOrd="0" presId="urn:microsoft.com/office/officeart/2005/8/layout/radial2"/>
    <dgm:cxn modelId="{AF47596D-6512-4F33-B264-13754B165E73}" type="presOf" srcId="{84CCFB37-C8DB-4798-8CF9-2D5CC5844011}" destId="{63E94016-D3A5-4FCE-8301-70944FF87E8F}" srcOrd="0" destOrd="0" presId="urn:microsoft.com/office/officeart/2005/8/layout/radial2"/>
    <dgm:cxn modelId="{1948EC6E-F02D-417F-A1CC-3E734D3E1A48}" type="presOf" srcId="{F87743AA-9B62-48AA-B624-A467F69AE744}" destId="{2351FE39-4179-4DB3-94A8-84EFD1524303}" srcOrd="0" destOrd="0" presId="urn:microsoft.com/office/officeart/2005/8/layout/radial2"/>
    <dgm:cxn modelId="{72CA69BD-7B65-40F7-B0E7-DE7B2B23AD0A}" type="presOf" srcId="{2B069C1C-91FC-4914-9701-0A783D6F8733}" destId="{22BCEA4B-0890-4220-9556-1CDDFB0A4512}" srcOrd="0" destOrd="0" presId="urn:microsoft.com/office/officeart/2005/8/layout/radial2"/>
    <dgm:cxn modelId="{D9694EC7-A13E-41F8-84D8-9FD54897EFB4}" type="presOf" srcId="{FF4013AE-9112-4428-B2FD-20A59D3F2FD5}" destId="{87BA93AC-D3AD-4B28-9115-39B8C4A3C7C0}" srcOrd="0" destOrd="0" presId="urn:microsoft.com/office/officeart/2005/8/layout/radial2"/>
    <dgm:cxn modelId="{D572F8D3-9961-4037-89BD-F5C51896F17D}" srcId="{9E790344-7160-4148-9B58-F25DAD773F26}" destId="{A978C2E0-A7A8-4DCD-9797-FE07384F8740}" srcOrd="0" destOrd="0" parTransId="{49EB8E07-8ACF-47C7-9312-8EE724B3E90A}" sibTransId="{AFE46761-97EB-485E-8E3C-D6B832A7641E}"/>
    <dgm:cxn modelId="{6FBFDCD8-A7C3-4C79-9818-C0F1AA3B41A2}" type="presOf" srcId="{3392CA2D-9C23-4AA5-9BA6-EF7AE93CA977}" destId="{FACCEAD9-88FE-4F17-80DE-AD58AA13FB48}" srcOrd="0" destOrd="0" presId="urn:microsoft.com/office/officeart/2005/8/layout/radial2"/>
    <dgm:cxn modelId="{FFD1EDDB-6C37-4CF8-9CBA-43C84773C06D}" type="presOf" srcId="{9E790344-7160-4148-9B58-F25DAD773F26}" destId="{8176EEDF-F573-4220-AC4D-C8DBE2CCB231}" srcOrd="0" destOrd="0" presId="urn:microsoft.com/office/officeart/2005/8/layout/radial2"/>
    <dgm:cxn modelId="{4CA32CDD-7D9B-49A0-BB0F-9EBF1BDD1EAC}" type="presOf" srcId="{531CC797-E780-40B9-AB3A-FA2E60180DD3}" destId="{165DC621-B2C0-4549-964A-6C5A16796B82}" srcOrd="0" destOrd="1" presId="urn:microsoft.com/office/officeart/2005/8/layout/radial2"/>
    <dgm:cxn modelId="{32649AE1-A42E-4BC9-9E2C-9B2D0A07B790}" srcId="{3392CA2D-9C23-4AA5-9BA6-EF7AE93CA977}" destId="{FF4013AE-9112-4428-B2FD-20A59D3F2FD5}" srcOrd="0" destOrd="0" parTransId="{2B069C1C-91FC-4914-9701-0A783D6F8733}" sibTransId="{CEC47EE2-24B9-4A5D-B751-9D010E3F5F3C}"/>
    <dgm:cxn modelId="{AD0650EB-112B-4203-989A-A2B186957992}" type="presOf" srcId="{9BA54E2E-15D8-4590-9C54-19E46860BA2C}" destId="{9D3DC158-D5CF-44D3-AC74-FD003E28D70A}" srcOrd="0" destOrd="0" presId="urn:microsoft.com/office/officeart/2005/8/layout/radial2"/>
    <dgm:cxn modelId="{A3CF45ED-8233-4630-9441-EDFCE9B09F88}" type="presOf" srcId="{7E970C24-C094-4612-AA78-395DCF2648A0}" destId="{0BE2FF25-E3C6-4F63-A072-FBDC9C3F6BED}" srcOrd="0" destOrd="0" presId="urn:microsoft.com/office/officeart/2005/8/layout/radial2"/>
    <dgm:cxn modelId="{566ED5C3-2BD4-4566-AC62-D9A6064AAC80}" type="presParOf" srcId="{FACCEAD9-88FE-4F17-80DE-AD58AA13FB48}" destId="{E11BD101-E0B5-476C-A360-32AA4964D2BC}" srcOrd="0" destOrd="0" presId="urn:microsoft.com/office/officeart/2005/8/layout/radial2"/>
    <dgm:cxn modelId="{2F1B34E4-3422-4813-9B72-7396E3C6DBBF}" type="presParOf" srcId="{E11BD101-E0B5-476C-A360-32AA4964D2BC}" destId="{2B1FA9FB-9D14-4E28-992F-96270AD0CB74}" srcOrd="0" destOrd="0" presId="urn:microsoft.com/office/officeart/2005/8/layout/radial2"/>
    <dgm:cxn modelId="{05F7D125-71E1-43F4-946C-1D7C2E63C412}" type="presParOf" srcId="{2B1FA9FB-9D14-4E28-992F-96270AD0CB74}" destId="{40644952-A28B-4746-A9A8-0D9E5C429189}" srcOrd="0" destOrd="0" presId="urn:microsoft.com/office/officeart/2005/8/layout/radial2"/>
    <dgm:cxn modelId="{667FEBE7-7865-48A3-B1F2-3B55CD3F790E}" type="presParOf" srcId="{2B1FA9FB-9D14-4E28-992F-96270AD0CB74}" destId="{51F4EAD3-1682-4678-A02B-7707F22B1C85}" srcOrd="1" destOrd="0" presId="urn:microsoft.com/office/officeart/2005/8/layout/radial2"/>
    <dgm:cxn modelId="{DB48B441-4E2B-48AB-B1E3-DACE4A4E7C48}" type="presParOf" srcId="{E11BD101-E0B5-476C-A360-32AA4964D2BC}" destId="{22BCEA4B-0890-4220-9556-1CDDFB0A4512}" srcOrd="1" destOrd="0" presId="urn:microsoft.com/office/officeart/2005/8/layout/radial2"/>
    <dgm:cxn modelId="{A10F7FE7-5BF7-4E5A-8332-612F6B77C93F}" type="presParOf" srcId="{E11BD101-E0B5-476C-A360-32AA4964D2BC}" destId="{E9D8A64E-7677-4DC0-8658-47073AC3F3AF}" srcOrd="2" destOrd="0" presId="urn:microsoft.com/office/officeart/2005/8/layout/radial2"/>
    <dgm:cxn modelId="{F91CDBDB-4053-4DE2-9CEB-7A248385159F}" type="presParOf" srcId="{E9D8A64E-7677-4DC0-8658-47073AC3F3AF}" destId="{87BA93AC-D3AD-4B28-9115-39B8C4A3C7C0}" srcOrd="0" destOrd="0" presId="urn:microsoft.com/office/officeart/2005/8/layout/radial2"/>
    <dgm:cxn modelId="{1CA140D2-22E0-430E-A2BD-117263D04B5C}" type="presParOf" srcId="{E9D8A64E-7677-4DC0-8658-47073AC3F3AF}" destId="{165DC621-B2C0-4549-964A-6C5A16796B82}" srcOrd="1" destOrd="0" presId="urn:microsoft.com/office/officeart/2005/8/layout/radial2"/>
    <dgm:cxn modelId="{B5BEA9D8-0BD0-464B-B96D-C07B96423A6E}" type="presParOf" srcId="{E11BD101-E0B5-476C-A360-32AA4964D2BC}" destId="{63E94016-D3A5-4FCE-8301-70944FF87E8F}" srcOrd="3" destOrd="0" presId="urn:microsoft.com/office/officeart/2005/8/layout/radial2"/>
    <dgm:cxn modelId="{7DADADF2-7C5B-4F0F-BA9D-F9A9A81E0A51}" type="presParOf" srcId="{E11BD101-E0B5-476C-A360-32AA4964D2BC}" destId="{C8452CED-EBC5-4585-8101-7D13C68CE06D}" srcOrd="4" destOrd="0" presId="urn:microsoft.com/office/officeart/2005/8/layout/radial2"/>
    <dgm:cxn modelId="{23DE7E53-5972-4321-9684-9B8E723B3EC4}" type="presParOf" srcId="{C8452CED-EBC5-4585-8101-7D13C68CE06D}" destId="{2351FE39-4179-4DB3-94A8-84EFD1524303}" srcOrd="0" destOrd="0" presId="urn:microsoft.com/office/officeart/2005/8/layout/radial2"/>
    <dgm:cxn modelId="{8AF4CA93-ECD1-4669-954C-7849D9E3AD0A}" type="presParOf" srcId="{C8452CED-EBC5-4585-8101-7D13C68CE06D}" destId="{0BE2FF25-E3C6-4F63-A072-FBDC9C3F6BED}" srcOrd="1" destOrd="0" presId="urn:microsoft.com/office/officeart/2005/8/layout/radial2"/>
    <dgm:cxn modelId="{D3BAC5D6-229D-423A-B7C1-4B5A05F4E90E}" type="presParOf" srcId="{E11BD101-E0B5-476C-A360-32AA4964D2BC}" destId="{9D3DC158-D5CF-44D3-AC74-FD003E28D70A}" srcOrd="5" destOrd="0" presId="urn:microsoft.com/office/officeart/2005/8/layout/radial2"/>
    <dgm:cxn modelId="{3365ABF6-DDC3-4CA8-9C12-04A18FF8E9A1}" type="presParOf" srcId="{E11BD101-E0B5-476C-A360-32AA4964D2BC}" destId="{6194B5B1-7CCE-4DCF-AE16-59A56DECF32E}" srcOrd="6" destOrd="0" presId="urn:microsoft.com/office/officeart/2005/8/layout/radial2"/>
    <dgm:cxn modelId="{1F71D864-5780-41EA-8482-4DBBBFF361F7}" type="presParOf" srcId="{6194B5B1-7CCE-4DCF-AE16-59A56DECF32E}" destId="{8176EEDF-F573-4220-AC4D-C8DBE2CCB231}" srcOrd="0" destOrd="0" presId="urn:microsoft.com/office/officeart/2005/8/layout/radial2"/>
    <dgm:cxn modelId="{153D1F1C-8E89-4A8C-8196-0DBE45DBD1F4}" type="presParOf" srcId="{6194B5B1-7CCE-4DCF-AE16-59A56DECF32E}" destId="{C302A07B-55BD-4964-87A5-153E84EB806C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39C0BC5-EEEF-4828-B4FE-2A1BD5B68B25}" type="doc">
      <dgm:prSet loTypeId="urn:microsoft.com/office/officeart/2005/8/layout/orgChart1" loCatId="hierarchy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2FB95F9-77AB-40CC-B492-5E2CE255FDA5}">
      <dgm:prSet phldrT="[Text]"/>
      <dgm:spPr/>
      <dgm:t>
        <a:bodyPr/>
        <a:lstStyle/>
        <a:p>
          <a:pPr rtl="1"/>
          <a:r>
            <a:rPr lang="he-IL" dirty="0"/>
            <a:t>אחראי פרוייקטים</a:t>
          </a:r>
        </a:p>
        <a:p>
          <a:pPr rtl="1"/>
          <a:r>
            <a:rPr lang="he-IL" dirty="0"/>
            <a:t>(ניב)</a:t>
          </a:r>
          <a:endParaRPr lang="en-US" dirty="0"/>
        </a:p>
      </dgm:t>
    </dgm:pt>
    <dgm:pt modelId="{7E425DBA-5B7E-46EA-89DF-3BA8F34654C7}" type="parTrans" cxnId="{4199D310-FC2A-4955-B255-12F55C537D8F}">
      <dgm:prSet/>
      <dgm:spPr/>
      <dgm:t>
        <a:bodyPr/>
        <a:lstStyle/>
        <a:p>
          <a:endParaRPr lang="en-US"/>
        </a:p>
      </dgm:t>
    </dgm:pt>
    <dgm:pt modelId="{065AE1A6-DBF6-46D3-A40D-CE0F798A773C}" type="sibTrans" cxnId="{4199D310-FC2A-4955-B255-12F55C537D8F}">
      <dgm:prSet/>
      <dgm:spPr/>
      <dgm:t>
        <a:bodyPr/>
        <a:lstStyle/>
        <a:p>
          <a:endParaRPr lang="en-US"/>
        </a:p>
      </dgm:t>
    </dgm:pt>
    <dgm:pt modelId="{EAF57805-69DF-4D8B-AB3F-67A8D34DB72D}">
      <dgm:prSet phldrT="[Text]"/>
      <dgm:spPr>
        <a:solidFill>
          <a:schemeClr val="accent3"/>
        </a:solidFill>
      </dgm:spPr>
      <dgm:t>
        <a:bodyPr/>
        <a:lstStyle/>
        <a:p>
          <a:pPr rtl="1"/>
          <a:r>
            <a:rPr lang="he-IL" dirty="0"/>
            <a:t>הדרכה</a:t>
          </a:r>
        </a:p>
        <a:p>
          <a:pPr rtl="1"/>
          <a:r>
            <a:rPr lang="he-IL" dirty="0"/>
            <a:t>(יורם)</a:t>
          </a:r>
        </a:p>
        <a:p>
          <a:r>
            <a:rPr lang="he-IL" dirty="0"/>
            <a:t>25%</a:t>
          </a:r>
          <a:endParaRPr lang="en-US" dirty="0"/>
        </a:p>
      </dgm:t>
    </dgm:pt>
    <dgm:pt modelId="{16AFCFCD-83CE-499A-A7D0-56A21748FC2D}" type="parTrans" cxnId="{70C8213E-52B3-4247-B0E8-CE4391A944A1}">
      <dgm:prSet/>
      <dgm:spPr>
        <a:ln>
          <a:solidFill>
            <a:schemeClr val="accent3"/>
          </a:solidFill>
        </a:ln>
      </dgm:spPr>
      <dgm:t>
        <a:bodyPr/>
        <a:lstStyle/>
        <a:p>
          <a:endParaRPr lang="en-US"/>
        </a:p>
      </dgm:t>
    </dgm:pt>
    <dgm:pt modelId="{DFB58E72-AFA1-4BEE-BD8A-1FFF41B458EA}" type="sibTrans" cxnId="{70C8213E-52B3-4247-B0E8-CE4391A944A1}">
      <dgm:prSet/>
      <dgm:spPr/>
      <dgm:t>
        <a:bodyPr/>
        <a:lstStyle/>
        <a:p>
          <a:endParaRPr lang="en-US"/>
        </a:p>
      </dgm:t>
    </dgm:pt>
    <dgm:pt modelId="{A4E8DBF5-A556-447F-A93F-BC1BF5DCA0FD}">
      <dgm:prSet phldrT="[Text]"/>
      <dgm:spPr>
        <a:solidFill>
          <a:schemeClr val="accent3"/>
        </a:solidFill>
      </dgm:spPr>
      <dgm:t>
        <a:bodyPr/>
        <a:lstStyle/>
        <a:p>
          <a:pPr rtl="1"/>
          <a:r>
            <a:rPr lang="he-IL" dirty="0"/>
            <a:t>מינהלה</a:t>
          </a:r>
        </a:p>
        <a:p>
          <a:pPr rtl="1"/>
          <a:r>
            <a:rPr lang="he-IL" dirty="0"/>
            <a:t>(לריסה)</a:t>
          </a:r>
        </a:p>
        <a:p>
          <a:r>
            <a:rPr lang="he-IL" dirty="0"/>
            <a:t>5%</a:t>
          </a:r>
          <a:endParaRPr lang="en-US" dirty="0"/>
        </a:p>
      </dgm:t>
    </dgm:pt>
    <dgm:pt modelId="{EE58FAB3-46B7-40F5-9167-BA0874C747D3}" type="parTrans" cxnId="{28E0DD32-C8E1-4627-AC16-12E52BE63AA4}">
      <dgm:prSet/>
      <dgm:spPr>
        <a:ln>
          <a:solidFill>
            <a:schemeClr val="accent3"/>
          </a:solidFill>
        </a:ln>
      </dgm:spPr>
      <dgm:t>
        <a:bodyPr/>
        <a:lstStyle/>
        <a:p>
          <a:endParaRPr lang="en-US"/>
        </a:p>
      </dgm:t>
    </dgm:pt>
    <dgm:pt modelId="{830575B7-E35E-4DB6-84C1-7710C48257C0}" type="sibTrans" cxnId="{28E0DD32-C8E1-4627-AC16-12E52BE63AA4}">
      <dgm:prSet/>
      <dgm:spPr/>
      <dgm:t>
        <a:bodyPr/>
        <a:lstStyle/>
        <a:p>
          <a:endParaRPr lang="en-US"/>
        </a:p>
      </dgm:t>
    </dgm:pt>
    <dgm:pt modelId="{AA56FB28-7902-45BB-8399-E0239D098D2C}">
      <dgm:prSet phldrT="[Text]"/>
      <dgm:spPr>
        <a:solidFill>
          <a:schemeClr val="accent3"/>
        </a:solidFill>
      </dgm:spPr>
      <dgm:t>
        <a:bodyPr/>
        <a:lstStyle/>
        <a:p>
          <a:r>
            <a:rPr lang="he-IL" dirty="0"/>
            <a:t>מנחה</a:t>
          </a:r>
        </a:p>
        <a:p>
          <a:r>
            <a:rPr lang="he-IL" dirty="0"/>
            <a:t>70%</a:t>
          </a:r>
          <a:endParaRPr lang="en-US" dirty="0"/>
        </a:p>
      </dgm:t>
    </dgm:pt>
    <dgm:pt modelId="{9107F75C-8DAE-489F-8AE5-9737E7B52A36}" type="parTrans" cxnId="{C22A26BD-4559-4E05-AB5B-14353EB16371}">
      <dgm:prSet/>
      <dgm:spPr>
        <a:ln>
          <a:solidFill>
            <a:schemeClr val="accent3"/>
          </a:solidFill>
        </a:ln>
      </dgm:spPr>
      <dgm:t>
        <a:bodyPr/>
        <a:lstStyle/>
        <a:p>
          <a:endParaRPr lang="en-US"/>
        </a:p>
      </dgm:t>
    </dgm:pt>
    <dgm:pt modelId="{D20ED906-9F55-4597-B3FA-918AC45EA9F5}" type="sibTrans" cxnId="{C22A26BD-4559-4E05-AB5B-14353EB16371}">
      <dgm:prSet/>
      <dgm:spPr/>
      <dgm:t>
        <a:bodyPr/>
        <a:lstStyle/>
        <a:p>
          <a:endParaRPr lang="en-US"/>
        </a:p>
      </dgm:t>
    </dgm:pt>
    <dgm:pt modelId="{FDEDDC88-1692-4C58-A014-7749B964621F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he-IL" dirty="0"/>
            <a:t>פגישות</a:t>
          </a:r>
          <a:endParaRPr lang="en-US" dirty="0"/>
        </a:p>
      </dgm:t>
    </dgm:pt>
    <dgm:pt modelId="{4145E072-BC40-4F63-933E-CBB4A9D1BB58}" type="parTrans" cxnId="{9F777F5B-D291-4013-917B-D5A9EC2676F9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0EFBE067-2F9E-4353-8B21-7129681217C0}" type="sibTrans" cxnId="{9F777F5B-D291-4013-917B-D5A9EC2676F9}">
      <dgm:prSet/>
      <dgm:spPr/>
      <dgm:t>
        <a:bodyPr/>
        <a:lstStyle/>
        <a:p>
          <a:endParaRPr lang="en-US"/>
        </a:p>
      </dgm:t>
    </dgm:pt>
    <dgm:pt modelId="{66F5E223-093B-425A-9E69-82A6EAEBB3F5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he-IL" dirty="0"/>
            <a:t>יעדים מול ביצועים</a:t>
          </a:r>
          <a:endParaRPr lang="en-US" dirty="0"/>
        </a:p>
      </dgm:t>
    </dgm:pt>
    <dgm:pt modelId="{6F59D7D0-9A57-482E-8B90-52875D718A38}" type="parTrans" cxnId="{2C0FC62C-8C97-4ADD-8E7A-2EFADE3DE305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D4ADCEC7-E361-4C63-96AC-8C8978E81D6F}" type="sibTrans" cxnId="{2C0FC62C-8C97-4ADD-8E7A-2EFADE3DE305}">
      <dgm:prSet/>
      <dgm:spPr/>
      <dgm:t>
        <a:bodyPr/>
        <a:lstStyle/>
        <a:p>
          <a:endParaRPr lang="en-US"/>
        </a:p>
      </dgm:t>
    </dgm:pt>
    <dgm:pt modelId="{B5C342A8-30B7-4EF2-B0C8-0950D13BF810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he-IL" dirty="0"/>
            <a:t>הגשות בפועל</a:t>
          </a:r>
          <a:endParaRPr lang="en-US" dirty="0"/>
        </a:p>
      </dgm:t>
    </dgm:pt>
    <dgm:pt modelId="{E780CD74-213A-43CE-9094-23AE9EC43776}" type="parTrans" cxnId="{9C8F63BA-E7F0-41D9-9E06-E9A09397CFE0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B3238B42-0C5C-4C0C-B962-3FBFA4F26E35}" type="sibTrans" cxnId="{9C8F63BA-E7F0-41D9-9E06-E9A09397CFE0}">
      <dgm:prSet/>
      <dgm:spPr/>
      <dgm:t>
        <a:bodyPr/>
        <a:lstStyle/>
        <a:p>
          <a:endParaRPr lang="en-US"/>
        </a:p>
      </dgm:t>
    </dgm:pt>
    <dgm:pt modelId="{F6DEB5F1-FEE0-4008-8980-35F578FF1E83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he-IL" dirty="0"/>
            <a:t>ביצוע מקצועי</a:t>
          </a:r>
          <a:endParaRPr lang="en-US" dirty="0"/>
        </a:p>
      </dgm:t>
    </dgm:pt>
    <dgm:pt modelId="{828DFE43-DD65-4EA8-9A96-BC92951E16B8}" type="parTrans" cxnId="{CC9EE4F9-3E46-4D0C-91C1-151B8D6506DA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3F50006A-D678-43C1-8FDE-3918A956D5A4}" type="sibTrans" cxnId="{CC9EE4F9-3E46-4D0C-91C1-151B8D6506DA}">
      <dgm:prSet/>
      <dgm:spPr/>
      <dgm:t>
        <a:bodyPr/>
        <a:lstStyle/>
        <a:p>
          <a:endParaRPr lang="en-US"/>
        </a:p>
      </dgm:t>
    </dgm:pt>
    <dgm:pt modelId="{3954EDC9-C82A-41D7-A351-F19BDDA9B120}" type="pres">
      <dgm:prSet presAssocID="{239C0BC5-EEEF-4828-B4FE-2A1BD5B68B2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238C19A-1F71-4B15-9950-77FE3FF07A62}" type="pres">
      <dgm:prSet presAssocID="{D2FB95F9-77AB-40CC-B492-5E2CE255FDA5}" presName="hierRoot1" presStyleCnt="0">
        <dgm:presLayoutVars>
          <dgm:hierBranch val="init"/>
        </dgm:presLayoutVars>
      </dgm:prSet>
      <dgm:spPr/>
    </dgm:pt>
    <dgm:pt modelId="{96D7EF39-1DC4-4F22-A098-35B5E1781D8D}" type="pres">
      <dgm:prSet presAssocID="{D2FB95F9-77AB-40CC-B492-5E2CE255FDA5}" presName="rootComposite1" presStyleCnt="0"/>
      <dgm:spPr/>
    </dgm:pt>
    <dgm:pt modelId="{CBCDD348-4D06-4C40-A134-D73B65E2C8B0}" type="pres">
      <dgm:prSet presAssocID="{D2FB95F9-77AB-40CC-B492-5E2CE255FDA5}" presName="rootText1" presStyleLbl="node0" presStyleIdx="0" presStyleCnt="1">
        <dgm:presLayoutVars>
          <dgm:chPref val="3"/>
        </dgm:presLayoutVars>
      </dgm:prSet>
      <dgm:spPr>
        <a:prstGeom prst="round2SameRect">
          <a:avLst/>
        </a:prstGeom>
      </dgm:spPr>
    </dgm:pt>
    <dgm:pt modelId="{8343CC74-D243-41D8-94A6-C5DDC1CA6DF0}" type="pres">
      <dgm:prSet presAssocID="{D2FB95F9-77AB-40CC-B492-5E2CE255FDA5}" presName="rootConnector1" presStyleLbl="node1" presStyleIdx="0" presStyleCnt="0"/>
      <dgm:spPr/>
    </dgm:pt>
    <dgm:pt modelId="{F37F871E-BAFD-4455-B1A8-E3DCD58223D9}" type="pres">
      <dgm:prSet presAssocID="{D2FB95F9-77AB-40CC-B492-5E2CE255FDA5}" presName="hierChild2" presStyleCnt="0"/>
      <dgm:spPr/>
    </dgm:pt>
    <dgm:pt modelId="{91CA9C33-F860-4BD8-87AF-4947484CF210}" type="pres">
      <dgm:prSet presAssocID="{16AFCFCD-83CE-499A-A7D0-56A21748FC2D}" presName="Name37" presStyleLbl="parChTrans1D2" presStyleIdx="0" presStyleCnt="3"/>
      <dgm:spPr/>
    </dgm:pt>
    <dgm:pt modelId="{83E8AB18-708D-442A-B9F2-6C20AAA9BEC7}" type="pres">
      <dgm:prSet presAssocID="{EAF57805-69DF-4D8B-AB3F-67A8D34DB72D}" presName="hierRoot2" presStyleCnt="0">
        <dgm:presLayoutVars>
          <dgm:hierBranch val="init"/>
        </dgm:presLayoutVars>
      </dgm:prSet>
      <dgm:spPr/>
    </dgm:pt>
    <dgm:pt modelId="{F489D541-1C6A-4EC8-8AD9-F424293DA638}" type="pres">
      <dgm:prSet presAssocID="{EAF57805-69DF-4D8B-AB3F-67A8D34DB72D}" presName="rootComposite" presStyleCnt="0"/>
      <dgm:spPr/>
    </dgm:pt>
    <dgm:pt modelId="{CB013AD5-AFF2-48B6-86F2-344F088D2EED}" type="pres">
      <dgm:prSet presAssocID="{EAF57805-69DF-4D8B-AB3F-67A8D34DB72D}" presName="rootText" presStyleLbl="node2" presStyleIdx="0" presStyleCnt="3">
        <dgm:presLayoutVars>
          <dgm:chPref val="3"/>
        </dgm:presLayoutVars>
      </dgm:prSet>
      <dgm:spPr>
        <a:prstGeom prst="round2SameRect">
          <a:avLst/>
        </a:prstGeom>
      </dgm:spPr>
    </dgm:pt>
    <dgm:pt modelId="{F9D9CB9E-CEAD-4310-913C-6AA22237C3C4}" type="pres">
      <dgm:prSet presAssocID="{EAF57805-69DF-4D8B-AB3F-67A8D34DB72D}" presName="rootConnector" presStyleLbl="node2" presStyleIdx="0" presStyleCnt="3"/>
      <dgm:spPr/>
    </dgm:pt>
    <dgm:pt modelId="{23BC37AC-3BF1-48AC-A66C-E9E8171AA01F}" type="pres">
      <dgm:prSet presAssocID="{EAF57805-69DF-4D8B-AB3F-67A8D34DB72D}" presName="hierChild4" presStyleCnt="0"/>
      <dgm:spPr/>
    </dgm:pt>
    <dgm:pt modelId="{A06ACA8F-63BE-47AF-AF6A-EC2ECCCFA526}" type="pres">
      <dgm:prSet presAssocID="{4145E072-BC40-4F63-933E-CBB4A9D1BB58}" presName="Name37" presStyleLbl="parChTrans1D3" presStyleIdx="0" presStyleCnt="4"/>
      <dgm:spPr/>
    </dgm:pt>
    <dgm:pt modelId="{94BA4276-0E10-4B5B-AA09-25F72DE69801}" type="pres">
      <dgm:prSet presAssocID="{FDEDDC88-1692-4C58-A014-7749B964621F}" presName="hierRoot2" presStyleCnt="0">
        <dgm:presLayoutVars>
          <dgm:hierBranch val="init"/>
        </dgm:presLayoutVars>
      </dgm:prSet>
      <dgm:spPr/>
    </dgm:pt>
    <dgm:pt modelId="{63FCE279-8DBC-44DF-A598-3B7516FFB6CD}" type="pres">
      <dgm:prSet presAssocID="{FDEDDC88-1692-4C58-A014-7749B964621F}" presName="rootComposite" presStyleCnt="0"/>
      <dgm:spPr/>
    </dgm:pt>
    <dgm:pt modelId="{A64D9115-4AA5-48AD-B4B7-142514FF45CC}" type="pres">
      <dgm:prSet presAssocID="{FDEDDC88-1692-4C58-A014-7749B964621F}" presName="rootText" presStyleLbl="node3" presStyleIdx="0" presStyleCnt="4">
        <dgm:presLayoutVars>
          <dgm:chPref val="3"/>
        </dgm:presLayoutVars>
      </dgm:prSet>
      <dgm:spPr>
        <a:prstGeom prst="round2SameRect">
          <a:avLst/>
        </a:prstGeom>
      </dgm:spPr>
    </dgm:pt>
    <dgm:pt modelId="{9E1F0E93-DCC2-4AF7-87E4-1E1E2A58D62F}" type="pres">
      <dgm:prSet presAssocID="{FDEDDC88-1692-4C58-A014-7749B964621F}" presName="rootConnector" presStyleLbl="node3" presStyleIdx="0" presStyleCnt="4"/>
      <dgm:spPr/>
    </dgm:pt>
    <dgm:pt modelId="{E03F34AE-D8C3-4A6A-AA18-2EBEA7B4ED7D}" type="pres">
      <dgm:prSet presAssocID="{FDEDDC88-1692-4C58-A014-7749B964621F}" presName="hierChild4" presStyleCnt="0"/>
      <dgm:spPr/>
    </dgm:pt>
    <dgm:pt modelId="{7BCB66D8-A3CD-49BB-A8E0-A548E0D1E290}" type="pres">
      <dgm:prSet presAssocID="{FDEDDC88-1692-4C58-A014-7749B964621F}" presName="hierChild5" presStyleCnt="0"/>
      <dgm:spPr/>
    </dgm:pt>
    <dgm:pt modelId="{3B8CA9ED-E059-427C-93A6-1072090F3C22}" type="pres">
      <dgm:prSet presAssocID="{6F59D7D0-9A57-482E-8B90-52875D718A38}" presName="Name37" presStyleLbl="parChTrans1D3" presStyleIdx="1" presStyleCnt="4"/>
      <dgm:spPr/>
    </dgm:pt>
    <dgm:pt modelId="{D7024E29-1D38-4BFE-BCAA-261C79BC2BA5}" type="pres">
      <dgm:prSet presAssocID="{66F5E223-093B-425A-9E69-82A6EAEBB3F5}" presName="hierRoot2" presStyleCnt="0">
        <dgm:presLayoutVars>
          <dgm:hierBranch val="init"/>
        </dgm:presLayoutVars>
      </dgm:prSet>
      <dgm:spPr/>
    </dgm:pt>
    <dgm:pt modelId="{22765C35-32DE-4AD9-BFCC-07883E1649B0}" type="pres">
      <dgm:prSet presAssocID="{66F5E223-093B-425A-9E69-82A6EAEBB3F5}" presName="rootComposite" presStyleCnt="0"/>
      <dgm:spPr/>
    </dgm:pt>
    <dgm:pt modelId="{F016694B-810C-432C-83BD-5F4C2D778B65}" type="pres">
      <dgm:prSet presAssocID="{66F5E223-093B-425A-9E69-82A6EAEBB3F5}" presName="rootText" presStyleLbl="node3" presStyleIdx="1" presStyleCnt="4">
        <dgm:presLayoutVars>
          <dgm:chPref val="3"/>
        </dgm:presLayoutVars>
      </dgm:prSet>
      <dgm:spPr>
        <a:prstGeom prst="round2SameRect">
          <a:avLst/>
        </a:prstGeom>
      </dgm:spPr>
    </dgm:pt>
    <dgm:pt modelId="{51402F7F-8F3F-4CAB-B8FF-8B5B659A2AA2}" type="pres">
      <dgm:prSet presAssocID="{66F5E223-093B-425A-9E69-82A6EAEBB3F5}" presName="rootConnector" presStyleLbl="node3" presStyleIdx="1" presStyleCnt="4"/>
      <dgm:spPr/>
    </dgm:pt>
    <dgm:pt modelId="{89267B67-C716-4262-A16F-F1CA8B6B1A58}" type="pres">
      <dgm:prSet presAssocID="{66F5E223-093B-425A-9E69-82A6EAEBB3F5}" presName="hierChild4" presStyleCnt="0"/>
      <dgm:spPr/>
    </dgm:pt>
    <dgm:pt modelId="{32BCACC5-4359-4FB5-9365-A0F416C19C6B}" type="pres">
      <dgm:prSet presAssocID="{66F5E223-093B-425A-9E69-82A6EAEBB3F5}" presName="hierChild5" presStyleCnt="0"/>
      <dgm:spPr/>
    </dgm:pt>
    <dgm:pt modelId="{AD2F4D59-605A-4509-975E-CF170AD3D4BA}" type="pres">
      <dgm:prSet presAssocID="{EAF57805-69DF-4D8B-AB3F-67A8D34DB72D}" presName="hierChild5" presStyleCnt="0"/>
      <dgm:spPr/>
    </dgm:pt>
    <dgm:pt modelId="{F2C72FE4-ABAF-47DD-AC50-33214DAFB50C}" type="pres">
      <dgm:prSet presAssocID="{EE58FAB3-46B7-40F5-9167-BA0874C747D3}" presName="Name37" presStyleLbl="parChTrans1D2" presStyleIdx="1" presStyleCnt="3"/>
      <dgm:spPr/>
    </dgm:pt>
    <dgm:pt modelId="{5A60D8F1-CB5E-45AF-B899-93B37E24F3C8}" type="pres">
      <dgm:prSet presAssocID="{A4E8DBF5-A556-447F-A93F-BC1BF5DCA0FD}" presName="hierRoot2" presStyleCnt="0">
        <dgm:presLayoutVars>
          <dgm:hierBranch val="init"/>
        </dgm:presLayoutVars>
      </dgm:prSet>
      <dgm:spPr/>
    </dgm:pt>
    <dgm:pt modelId="{6854DE1B-F9D9-4251-959A-7887B221BE82}" type="pres">
      <dgm:prSet presAssocID="{A4E8DBF5-A556-447F-A93F-BC1BF5DCA0FD}" presName="rootComposite" presStyleCnt="0"/>
      <dgm:spPr/>
    </dgm:pt>
    <dgm:pt modelId="{1D432009-F5C4-41E7-8790-2CC0D6E5B7B2}" type="pres">
      <dgm:prSet presAssocID="{A4E8DBF5-A556-447F-A93F-BC1BF5DCA0FD}" presName="rootText" presStyleLbl="node2" presStyleIdx="1" presStyleCnt="3">
        <dgm:presLayoutVars>
          <dgm:chPref val="3"/>
        </dgm:presLayoutVars>
      </dgm:prSet>
      <dgm:spPr>
        <a:prstGeom prst="round2SameRect">
          <a:avLst/>
        </a:prstGeom>
      </dgm:spPr>
    </dgm:pt>
    <dgm:pt modelId="{8ED3B091-FE4B-421E-BF18-AC6E8C967F3E}" type="pres">
      <dgm:prSet presAssocID="{A4E8DBF5-A556-447F-A93F-BC1BF5DCA0FD}" presName="rootConnector" presStyleLbl="node2" presStyleIdx="1" presStyleCnt="3"/>
      <dgm:spPr/>
    </dgm:pt>
    <dgm:pt modelId="{24272D6E-AEA3-4FEA-9528-877ED6545512}" type="pres">
      <dgm:prSet presAssocID="{A4E8DBF5-A556-447F-A93F-BC1BF5DCA0FD}" presName="hierChild4" presStyleCnt="0"/>
      <dgm:spPr/>
    </dgm:pt>
    <dgm:pt modelId="{75896406-3799-45E7-B62B-C80E9DD9DCF1}" type="pres">
      <dgm:prSet presAssocID="{E780CD74-213A-43CE-9094-23AE9EC43776}" presName="Name37" presStyleLbl="parChTrans1D3" presStyleIdx="2" presStyleCnt="4"/>
      <dgm:spPr/>
    </dgm:pt>
    <dgm:pt modelId="{5C344D73-811B-4EB9-902E-BEF5967C138B}" type="pres">
      <dgm:prSet presAssocID="{B5C342A8-30B7-4EF2-B0C8-0950D13BF810}" presName="hierRoot2" presStyleCnt="0">
        <dgm:presLayoutVars>
          <dgm:hierBranch val="init"/>
        </dgm:presLayoutVars>
      </dgm:prSet>
      <dgm:spPr/>
    </dgm:pt>
    <dgm:pt modelId="{3041A1B3-BF6B-4112-B82B-A3667B612CC5}" type="pres">
      <dgm:prSet presAssocID="{B5C342A8-30B7-4EF2-B0C8-0950D13BF810}" presName="rootComposite" presStyleCnt="0"/>
      <dgm:spPr/>
    </dgm:pt>
    <dgm:pt modelId="{75CA6D9C-E473-4BBB-A6AD-FF4421C37DFA}" type="pres">
      <dgm:prSet presAssocID="{B5C342A8-30B7-4EF2-B0C8-0950D13BF810}" presName="rootText" presStyleLbl="node3" presStyleIdx="2" presStyleCnt="4">
        <dgm:presLayoutVars>
          <dgm:chPref val="3"/>
        </dgm:presLayoutVars>
      </dgm:prSet>
      <dgm:spPr>
        <a:prstGeom prst="round2SameRect">
          <a:avLst/>
        </a:prstGeom>
      </dgm:spPr>
    </dgm:pt>
    <dgm:pt modelId="{4CE5D87D-4ABE-467B-8C6A-A3A87FC6593C}" type="pres">
      <dgm:prSet presAssocID="{B5C342A8-30B7-4EF2-B0C8-0950D13BF810}" presName="rootConnector" presStyleLbl="node3" presStyleIdx="2" presStyleCnt="4"/>
      <dgm:spPr/>
    </dgm:pt>
    <dgm:pt modelId="{AA9C9DF1-1256-4813-93DB-7241F779DC4D}" type="pres">
      <dgm:prSet presAssocID="{B5C342A8-30B7-4EF2-B0C8-0950D13BF810}" presName="hierChild4" presStyleCnt="0"/>
      <dgm:spPr/>
    </dgm:pt>
    <dgm:pt modelId="{15237A25-D64D-485C-A98F-5B827A9A0CD1}" type="pres">
      <dgm:prSet presAssocID="{B5C342A8-30B7-4EF2-B0C8-0950D13BF810}" presName="hierChild5" presStyleCnt="0"/>
      <dgm:spPr/>
    </dgm:pt>
    <dgm:pt modelId="{AC49440C-DCBD-4F4E-BB14-9CC601B739AF}" type="pres">
      <dgm:prSet presAssocID="{A4E8DBF5-A556-447F-A93F-BC1BF5DCA0FD}" presName="hierChild5" presStyleCnt="0"/>
      <dgm:spPr/>
    </dgm:pt>
    <dgm:pt modelId="{0BF7C2B7-8159-4231-9A1E-1F19D826401E}" type="pres">
      <dgm:prSet presAssocID="{9107F75C-8DAE-489F-8AE5-9737E7B52A36}" presName="Name37" presStyleLbl="parChTrans1D2" presStyleIdx="2" presStyleCnt="3"/>
      <dgm:spPr/>
    </dgm:pt>
    <dgm:pt modelId="{35962D65-CF5D-4693-B1EB-563DE1AB2415}" type="pres">
      <dgm:prSet presAssocID="{AA56FB28-7902-45BB-8399-E0239D098D2C}" presName="hierRoot2" presStyleCnt="0">
        <dgm:presLayoutVars>
          <dgm:hierBranch val="init"/>
        </dgm:presLayoutVars>
      </dgm:prSet>
      <dgm:spPr/>
    </dgm:pt>
    <dgm:pt modelId="{CE6761D8-9254-4A21-8856-A4A28F571F03}" type="pres">
      <dgm:prSet presAssocID="{AA56FB28-7902-45BB-8399-E0239D098D2C}" presName="rootComposite" presStyleCnt="0"/>
      <dgm:spPr/>
    </dgm:pt>
    <dgm:pt modelId="{C2E345EC-3875-44FC-8487-4CB23B7FDC21}" type="pres">
      <dgm:prSet presAssocID="{AA56FB28-7902-45BB-8399-E0239D098D2C}" presName="rootText" presStyleLbl="node2" presStyleIdx="2" presStyleCnt="3">
        <dgm:presLayoutVars>
          <dgm:chPref val="3"/>
        </dgm:presLayoutVars>
      </dgm:prSet>
      <dgm:spPr>
        <a:prstGeom prst="round2SameRect">
          <a:avLst/>
        </a:prstGeom>
      </dgm:spPr>
    </dgm:pt>
    <dgm:pt modelId="{FD953E37-49F7-494B-845B-92A32E36CF73}" type="pres">
      <dgm:prSet presAssocID="{AA56FB28-7902-45BB-8399-E0239D098D2C}" presName="rootConnector" presStyleLbl="node2" presStyleIdx="2" presStyleCnt="3"/>
      <dgm:spPr/>
    </dgm:pt>
    <dgm:pt modelId="{2D7A30F8-473B-4689-A428-811DE5A9013E}" type="pres">
      <dgm:prSet presAssocID="{AA56FB28-7902-45BB-8399-E0239D098D2C}" presName="hierChild4" presStyleCnt="0"/>
      <dgm:spPr/>
    </dgm:pt>
    <dgm:pt modelId="{7800EDEA-6515-4683-AF54-8E519F658C28}" type="pres">
      <dgm:prSet presAssocID="{828DFE43-DD65-4EA8-9A96-BC92951E16B8}" presName="Name37" presStyleLbl="parChTrans1D3" presStyleIdx="3" presStyleCnt="4"/>
      <dgm:spPr/>
    </dgm:pt>
    <dgm:pt modelId="{E9FD5300-5723-40B7-A16A-E3C7CE46E6DE}" type="pres">
      <dgm:prSet presAssocID="{F6DEB5F1-FEE0-4008-8980-35F578FF1E83}" presName="hierRoot2" presStyleCnt="0">
        <dgm:presLayoutVars>
          <dgm:hierBranch val="init"/>
        </dgm:presLayoutVars>
      </dgm:prSet>
      <dgm:spPr/>
    </dgm:pt>
    <dgm:pt modelId="{A815D782-16B8-41B0-B846-55444DB61152}" type="pres">
      <dgm:prSet presAssocID="{F6DEB5F1-FEE0-4008-8980-35F578FF1E83}" presName="rootComposite" presStyleCnt="0"/>
      <dgm:spPr/>
    </dgm:pt>
    <dgm:pt modelId="{5674D70E-767E-42C9-8DD4-4921FFD40D3D}" type="pres">
      <dgm:prSet presAssocID="{F6DEB5F1-FEE0-4008-8980-35F578FF1E83}" presName="rootText" presStyleLbl="node3" presStyleIdx="3" presStyleCnt="4">
        <dgm:presLayoutVars>
          <dgm:chPref val="3"/>
        </dgm:presLayoutVars>
      </dgm:prSet>
      <dgm:spPr>
        <a:prstGeom prst="round2SameRect">
          <a:avLst/>
        </a:prstGeom>
      </dgm:spPr>
    </dgm:pt>
    <dgm:pt modelId="{980A4D12-4FAA-4BAE-91BE-663691C1B7FB}" type="pres">
      <dgm:prSet presAssocID="{F6DEB5F1-FEE0-4008-8980-35F578FF1E83}" presName="rootConnector" presStyleLbl="node3" presStyleIdx="3" presStyleCnt="4"/>
      <dgm:spPr/>
    </dgm:pt>
    <dgm:pt modelId="{58AC1423-6147-4937-8BB1-F553B5100A85}" type="pres">
      <dgm:prSet presAssocID="{F6DEB5F1-FEE0-4008-8980-35F578FF1E83}" presName="hierChild4" presStyleCnt="0"/>
      <dgm:spPr/>
    </dgm:pt>
    <dgm:pt modelId="{78B588DE-2D90-4CB4-BDD9-30B31DA8E998}" type="pres">
      <dgm:prSet presAssocID="{F6DEB5F1-FEE0-4008-8980-35F578FF1E83}" presName="hierChild5" presStyleCnt="0"/>
      <dgm:spPr/>
    </dgm:pt>
    <dgm:pt modelId="{69F93854-0BDB-4306-8BF6-A5DA742A5D7D}" type="pres">
      <dgm:prSet presAssocID="{AA56FB28-7902-45BB-8399-E0239D098D2C}" presName="hierChild5" presStyleCnt="0"/>
      <dgm:spPr/>
    </dgm:pt>
    <dgm:pt modelId="{CA55FBCE-B2F3-4CCE-A850-C6FB90FDBFB0}" type="pres">
      <dgm:prSet presAssocID="{D2FB95F9-77AB-40CC-B492-5E2CE255FDA5}" presName="hierChild3" presStyleCnt="0"/>
      <dgm:spPr/>
    </dgm:pt>
  </dgm:ptLst>
  <dgm:cxnLst>
    <dgm:cxn modelId="{F86AFB0D-5E9A-464D-8824-DA8ACD0E7E3A}" type="presOf" srcId="{D2FB95F9-77AB-40CC-B492-5E2CE255FDA5}" destId="{CBCDD348-4D06-4C40-A134-D73B65E2C8B0}" srcOrd="0" destOrd="0" presId="urn:microsoft.com/office/officeart/2005/8/layout/orgChart1"/>
    <dgm:cxn modelId="{BB2FA710-BC1B-4189-B975-10B356C1E1D2}" type="presOf" srcId="{FDEDDC88-1692-4C58-A014-7749B964621F}" destId="{9E1F0E93-DCC2-4AF7-87E4-1E1E2A58D62F}" srcOrd="1" destOrd="0" presId="urn:microsoft.com/office/officeart/2005/8/layout/orgChart1"/>
    <dgm:cxn modelId="{4199D310-FC2A-4955-B255-12F55C537D8F}" srcId="{239C0BC5-EEEF-4828-B4FE-2A1BD5B68B25}" destId="{D2FB95F9-77AB-40CC-B492-5E2CE255FDA5}" srcOrd="0" destOrd="0" parTransId="{7E425DBA-5B7E-46EA-89DF-3BA8F34654C7}" sibTransId="{065AE1A6-DBF6-46D3-A40D-CE0F798A773C}"/>
    <dgm:cxn modelId="{114B7B1A-3E93-4348-B774-51BECE705381}" type="presOf" srcId="{FDEDDC88-1692-4C58-A014-7749B964621F}" destId="{A64D9115-4AA5-48AD-B4B7-142514FF45CC}" srcOrd="0" destOrd="0" presId="urn:microsoft.com/office/officeart/2005/8/layout/orgChart1"/>
    <dgm:cxn modelId="{8CA2D229-F5E4-47F7-A375-3AA80B63D560}" type="presOf" srcId="{66F5E223-093B-425A-9E69-82A6EAEBB3F5}" destId="{F016694B-810C-432C-83BD-5F4C2D778B65}" srcOrd="0" destOrd="0" presId="urn:microsoft.com/office/officeart/2005/8/layout/orgChart1"/>
    <dgm:cxn modelId="{2C0FC62C-8C97-4ADD-8E7A-2EFADE3DE305}" srcId="{EAF57805-69DF-4D8B-AB3F-67A8D34DB72D}" destId="{66F5E223-093B-425A-9E69-82A6EAEBB3F5}" srcOrd="1" destOrd="0" parTransId="{6F59D7D0-9A57-482E-8B90-52875D718A38}" sibTransId="{D4ADCEC7-E361-4C63-96AC-8C8978E81D6F}"/>
    <dgm:cxn modelId="{28E0DD32-C8E1-4627-AC16-12E52BE63AA4}" srcId="{D2FB95F9-77AB-40CC-B492-5E2CE255FDA5}" destId="{A4E8DBF5-A556-447F-A93F-BC1BF5DCA0FD}" srcOrd="1" destOrd="0" parTransId="{EE58FAB3-46B7-40F5-9167-BA0874C747D3}" sibTransId="{830575B7-E35E-4DB6-84C1-7710C48257C0}"/>
    <dgm:cxn modelId="{70C8213E-52B3-4247-B0E8-CE4391A944A1}" srcId="{D2FB95F9-77AB-40CC-B492-5E2CE255FDA5}" destId="{EAF57805-69DF-4D8B-AB3F-67A8D34DB72D}" srcOrd="0" destOrd="0" parTransId="{16AFCFCD-83CE-499A-A7D0-56A21748FC2D}" sibTransId="{DFB58E72-AFA1-4BEE-BD8A-1FFF41B458EA}"/>
    <dgm:cxn modelId="{0204765B-10E6-4767-A960-F2051565A854}" type="presOf" srcId="{66F5E223-093B-425A-9E69-82A6EAEBB3F5}" destId="{51402F7F-8F3F-4CAB-B8FF-8B5B659A2AA2}" srcOrd="1" destOrd="0" presId="urn:microsoft.com/office/officeart/2005/8/layout/orgChart1"/>
    <dgm:cxn modelId="{9F777F5B-D291-4013-917B-D5A9EC2676F9}" srcId="{EAF57805-69DF-4D8B-AB3F-67A8D34DB72D}" destId="{FDEDDC88-1692-4C58-A014-7749B964621F}" srcOrd="0" destOrd="0" parTransId="{4145E072-BC40-4F63-933E-CBB4A9D1BB58}" sibTransId="{0EFBE067-2F9E-4353-8B21-7129681217C0}"/>
    <dgm:cxn modelId="{A652CE5F-7BBE-43D9-BFF5-A931F39DAA3B}" type="presOf" srcId="{AA56FB28-7902-45BB-8399-E0239D098D2C}" destId="{FD953E37-49F7-494B-845B-92A32E36CF73}" srcOrd="1" destOrd="0" presId="urn:microsoft.com/office/officeart/2005/8/layout/orgChart1"/>
    <dgm:cxn modelId="{614F7863-6E89-40BF-A5B0-C3240DB0588A}" type="presOf" srcId="{828DFE43-DD65-4EA8-9A96-BC92951E16B8}" destId="{7800EDEA-6515-4683-AF54-8E519F658C28}" srcOrd="0" destOrd="0" presId="urn:microsoft.com/office/officeart/2005/8/layout/orgChart1"/>
    <dgm:cxn modelId="{F250AD63-2DB5-4D31-9AD8-3697541CF835}" type="presOf" srcId="{F6DEB5F1-FEE0-4008-8980-35F578FF1E83}" destId="{5674D70E-767E-42C9-8DD4-4921FFD40D3D}" srcOrd="0" destOrd="0" presId="urn:microsoft.com/office/officeart/2005/8/layout/orgChart1"/>
    <dgm:cxn modelId="{9C2DB544-C4CF-403D-BB1D-BFE1C272D6E4}" type="presOf" srcId="{16AFCFCD-83CE-499A-A7D0-56A21748FC2D}" destId="{91CA9C33-F860-4BD8-87AF-4947484CF210}" srcOrd="0" destOrd="0" presId="urn:microsoft.com/office/officeart/2005/8/layout/orgChart1"/>
    <dgm:cxn modelId="{42C3174B-D9C8-46B8-9801-E4273440E4C8}" type="presOf" srcId="{4145E072-BC40-4F63-933E-CBB4A9D1BB58}" destId="{A06ACA8F-63BE-47AF-AF6A-EC2ECCCFA526}" srcOrd="0" destOrd="0" presId="urn:microsoft.com/office/officeart/2005/8/layout/orgChart1"/>
    <dgm:cxn modelId="{3FCF904D-9BE3-4E72-A424-506A3033F29F}" type="presOf" srcId="{F6DEB5F1-FEE0-4008-8980-35F578FF1E83}" destId="{980A4D12-4FAA-4BAE-91BE-663691C1B7FB}" srcOrd="1" destOrd="0" presId="urn:microsoft.com/office/officeart/2005/8/layout/orgChart1"/>
    <dgm:cxn modelId="{D9392A6F-E9C7-42D7-A481-D29179260C20}" type="presOf" srcId="{EE58FAB3-46B7-40F5-9167-BA0874C747D3}" destId="{F2C72FE4-ABAF-47DD-AC50-33214DAFB50C}" srcOrd="0" destOrd="0" presId="urn:microsoft.com/office/officeart/2005/8/layout/orgChart1"/>
    <dgm:cxn modelId="{937CD56F-5924-44D8-8472-3998D95789F1}" type="presOf" srcId="{A4E8DBF5-A556-447F-A93F-BC1BF5DCA0FD}" destId="{8ED3B091-FE4B-421E-BF18-AC6E8C967F3E}" srcOrd="1" destOrd="0" presId="urn:microsoft.com/office/officeart/2005/8/layout/orgChart1"/>
    <dgm:cxn modelId="{63709F55-9E37-41D2-B1A8-6C1F92E2E911}" type="presOf" srcId="{6F59D7D0-9A57-482E-8B90-52875D718A38}" destId="{3B8CA9ED-E059-427C-93A6-1072090F3C22}" srcOrd="0" destOrd="0" presId="urn:microsoft.com/office/officeart/2005/8/layout/orgChart1"/>
    <dgm:cxn modelId="{A752CF79-85A9-4C47-8509-F6EA92AC35B2}" type="presOf" srcId="{AA56FB28-7902-45BB-8399-E0239D098D2C}" destId="{C2E345EC-3875-44FC-8487-4CB23B7FDC21}" srcOrd="0" destOrd="0" presId="urn:microsoft.com/office/officeart/2005/8/layout/orgChart1"/>
    <dgm:cxn modelId="{46ABB986-8DA2-43E5-BB4D-9A2ECA86DF3C}" type="presOf" srcId="{B5C342A8-30B7-4EF2-B0C8-0950D13BF810}" destId="{4CE5D87D-4ABE-467B-8C6A-A3A87FC6593C}" srcOrd="1" destOrd="0" presId="urn:microsoft.com/office/officeart/2005/8/layout/orgChart1"/>
    <dgm:cxn modelId="{BE1DAC89-A46E-4159-AFC2-BAF59FFAAF01}" type="presOf" srcId="{9107F75C-8DAE-489F-8AE5-9737E7B52A36}" destId="{0BF7C2B7-8159-4231-9A1E-1F19D826401E}" srcOrd="0" destOrd="0" presId="urn:microsoft.com/office/officeart/2005/8/layout/orgChart1"/>
    <dgm:cxn modelId="{E3502391-86D4-4A94-A134-EDFEEAA0633C}" type="presOf" srcId="{EAF57805-69DF-4D8B-AB3F-67A8D34DB72D}" destId="{CB013AD5-AFF2-48B6-86F2-344F088D2EED}" srcOrd="0" destOrd="0" presId="urn:microsoft.com/office/officeart/2005/8/layout/orgChart1"/>
    <dgm:cxn modelId="{9C8F63BA-E7F0-41D9-9E06-E9A09397CFE0}" srcId="{A4E8DBF5-A556-447F-A93F-BC1BF5DCA0FD}" destId="{B5C342A8-30B7-4EF2-B0C8-0950D13BF810}" srcOrd="0" destOrd="0" parTransId="{E780CD74-213A-43CE-9094-23AE9EC43776}" sibTransId="{B3238B42-0C5C-4C0C-B962-3FBFA4F26E35}"/>
    <dgm:cxn modelId="{E8C841BB-2442-4D81-99B6-F8D20A070F6F}" type="presOf" srcId="{E780CD74-213A-43CE-9094-23AE9EC43776}" destId="{75896406-3799-45E7-B62B-C80E9DD9DCF1}" srcOrd="0" destOrd="0" presId="urn:microsoft.com/office/officeart/2005/8/layout/orgChart1"/>
    <dgm:cxn modelId="{C22A26BD-4559-4E05-AB5B-14353EB16371}" srcId="{D2FB95F9-77AB-40CC-B492-5E2CE255FDA5}" destId="{AA56FB28-7902-45BB-8399-E0239D098D2C}" srcOrd="2" destOrd="0" parTransId="{9107F75C-8DAE-489F-8AE5-9737E7B52A36}" sibTransId="{D20ED906-9F55-4597-B3FA-918AC45EA9F5}"/>
    <dgm:cxn modelId="{4B4093CC-C93D-4026-BCAD-0E10BB96B7E8}" type="presOf" srcId="{A4E8DBF5-A556-447F-A93F-BC1BF5DCA0FD}" destId="{1D432009-F5C4-41E7-8790-2CC0D6E5B7B2}" srcOrd="0" destOrd="0" presId="urn:microsoft.com/office/officeart/2005/8/layout/orgChart1"/>
    <dgm:cxn modelId="{8E9AEFD6-35C6-49E5-88BA-10F2F4E363DA}" type="presOf" srcId="{EAF57805-69DF-4D8B-AB3F-67A8D34DB72D}" destId="{F9D9CB9E-CEAD-4310-913C-6AA22237C3C4}" srcOrd="1" destOrd="0" presId="urn:microsoft.com/office/officeart/2005/8/layout/orgChart1"/>
    <dgm:cxn modelId="{A25998E9-3AB5-43EB-B461-328B7EAED2C1}" type="presOf" srcId="{D2FB95F9-77AB-40CC-B492-5E2CE255FDA5}" destId="{8343CC74-D243-41D8-94A6-C5DDC1CA6DF0}" srcOrd="1" destOrd="0" presId="urn:microsoft.com/office/officeart/2005/8/layout/orgChart1"/>
    <dgm:cxn modelId="{AAB621EB-3E85-48EB-9394-908829D3D840}" type="presOf" srcId="{B5C342A8-30B7-4EF2-B0C8-0950D13BF810}" destId="{75CA6D9C-E473-4BBB-A6AD-FF4421C37DFA}" srcOrd="0" destOrd="0" presId="urn:microsoft.com/office/officeart/2005/8/layout/orgChart1"/>
    <dgm:cxn modelId="{8458D5ED-D0A9-4873-96D0-A7B969DD6753}" type="presOf" srcId="{239C0BC5-EEEF-4828-B4FE-2A1BD5B68B25}" destId="{3954EDC9-C82A-41D7-A351-F19BDDA9B120}" srcOrd="0" destOrd="0" presId="urn:microsoft.com/office/officeart/2005/8/layout/orgChart1"/>
    <dgm:cxn modelId="{CC9EE4F9-3E46-4D0C-91C1-151B8D6506DA}" srcId="{AA56FB28-7902-45BB-8399-E0239D098D2C}" destId="{F6DEB5F1-FEE0-4008-8980-35F578FF1E83}" srcOrd="0" destOrd="0" parTransId="{828DFE43-DD65-4EA8-9A96-BC92951E16B8}" sibTransId="{3F50006A-D678-43C1-8FDE-3918A956D5A4}"/>
    <dgm:cxn modelId="{366B6938-0EDE-405E-B445-2786573B61B9}" type="presParOf" srcId="{3954EDC9-C82A-41D7-A351-F19BDDA9B120}" destId="{C238C19A-1F71-4B15-9950-77FE3FF07A62}" srcOrd="0" destOrd="0" presId="urn:microsoft.com/office/officeart/2005/8/layout/orgChart1"/>
    <dgm:cxn modelId="{6B5903C9-4F02-4F09-B8FC-EAC4A96FB428}" type="presParOf" srcId="{C238C19A-1F71-4B15-9950-77FE3FF07A62}" destId="{96D7EF39-1DC4-4F22-A098-35B5E1781D8D}" srcOrd="0" destOrd="0" presId="urn:microsoft.com/office/officeart/2005/8/layout/orgChart1"/>
    <dgm:cxn modelId="{B61F17B1-354F-46BF-8CA8-1F25C70A9A8D}" type="presParOf" srcId="{96D7EF39-1DC4-4F22-A098-35B5E1781D8D}" destId="{CBCDD348-4D06-4C40-A134-D73B65E2C8B0}" srcOrd="0" destOrd="0" presId="urn:microsoft.com/office/officeart/2005/8/layout/orgChart1"/>
    <dgm:cxn modelId="{D6B86168-5B95-4891-A231-66174B4515D5}" type="presParOf" srcId="{96D7EF39-1DC4-4F22-A098-35B5E1781D8D}" destId="{8343CC74-D243-41D8-94A6-C5DDC1CA6DF0}" srcOrd="1" destOrd="0" presId="urn:microsoft.com/office/officeart/2005/8/layout/orgChart1"/>
    <dgm:cxn modelId="{352F3A05-4CB5-4F80-ADA9-F62724D73D10}" type="presParOf" srcId="{C238C19A-1F71-4B15-9950-77FE3FF07A62}" destId="{F37F871E-BAFD-4455-B1A8-E3DCD58223D9}" srcOrd="1" destOrd="0" presId="urn:microsoft.com/office/officeart/2005/8/layout/orgChart1"/>
    <dgm:cxn modelId="{536AFA73-5CFC-4CFD-8014-2DE5C46275F0}" type="presParOf" srcId="{F37F871E-BAFD-4455-B1A8-E3DCD58223D9}" destId="{91CA9C33-F860-4BD8-87AF-4947484CF210}" srcOrd="0" destOrd="0" presId="urn:microsoft.com/office/officeart/2005/8/layout/orgChart1"/>
    <dgm:cxn modelId="{960EC5F5-800E-4829-90E3-1A1EF018EA39}" type="presParOf" srcId="{F37F871E-BAFD-4455-B1A8-E3DCD58223D9}" destId="{83E8AB18-708D-442A-B9F2-6C20AAA9BEC7}" srcOrd="1" destOrd="0" presId="urn:microsoft.com/office/officeart/2005/8/layout/orgChart1"/>
    <dgm:cxn modelId="{01B0A560-2B8E-4858-876B-6810FEAFFB31}" type="presParOf" srcId="{83E8AB18-708D-442A-B9F2-6C20AAA9BEC7}" destId="{F489D541-1C6A-4EC8-8AD9-F424293DA638}" srcOrd="0" destOrd="0" presId="urn:microsoft.com/office/officeart/2005/8/layout/orgChart1"/>
    <dgm:cxn modelId="{9720E7E3-6C0A-4959-88C0-F4C044619DA4}" type="presParOf" srcId="{F489D541-1C6A-4EC8-8AD9-F424293DA638}" destId="{CB013AD5-AFF2-48B6-86F2-344F088D2EED}" srcOrd="0" destOrd="0" presId="urn:microsoft.com/office/officeart/2005/8/layout/orgChart1"/>
    <dgm:cxn modelId="{52A146DF-0F92-45BE-9877-D8349A7B85F2}" type="presParOf" srcId="{F489D541-1C6A-4EC8-8AD9-F424293DA638}" destId="{F9D9CB9E-CEAD-4310-913C-6AA22237C3C4}" srcOrd="1" destOrd="0" presId="urn:microsoft.com/office/officeart/2005/8/layout/orgChart1"/>
    <dgm:cxn modelId="{B2968E46-B95D-4B19-BB6E-EDDB91AC5930}" type="presParOf" srcId="{83E8AB18-708D-442A-B9F2-6C20AAA9BEC7}" destId="{23BC37AC-3BF1-48AC-A66C-E9E8171AA01F}" srcOrd="1" destOrd="0" presId="urn:microsoft.com/office/officeart/2005/8/layout/orgChart1"/>
    <dgm:cxn modelId="{61948462-FC62-4210-9643-4BE9D7FE869B}" type="presParOf" srcId="{23BC37AC-3BF1-48AC-A66C-E9E8171AA01F}" destId="{A06ACA8F-63BE-47AF-AF6A-EC2ECCCFA526}" srcOrd="0" destOrd="0" presId="urn:microsoft.com/office/officeart/2005/8/layout/orgChart1"/>
    <dgm:cxn modelId="{45508644-1A60-486C-B866-419C98A0AA1F}" type="presParOf" srcId="{23BC37AC-3BF1-48AC-A66C-E9E8171AA01F}" destId="{94BA4276-0E10-4B5B-AA09-25F72DE69801}" srcOrd="1" destOrd="0" presId="urn:microsoft.com/office/officeart/2005/8/layout/orgChart1"/>
    <dgm:cxn modelId="{8E1E575C-0AF5-447D-968B-2CBDD10EE593}" type="presParOf" srcId="{94BA4276-0E10-4B5B-AA09-25F72DE69801}" destId="{63FCE279-8DBC-44DF-A598-3B7516FFB6CD}" srcOrd="0" destOrd="0" presId="urn:microsoft.com/office/officeart/2005/8/layout/orgChart1"/>
    <dgm:cxn modelId="{34BC93F9-6969-41D5-A225-71DD3A0264C9}" type="presParOf" srcId="{63FCE279-8DBC-44DF-A598-3B7516FFB6CD}" destId="{A64D9115-4AA5-48AD-B4B7-142514FF45CC}" srcOrd="0" destOrd="0" presId="urn:microsoft.com/office/officeart/2005/8/layout/orgChart1"/>
    <dgm:cxn modelId="{4CB37610-D0DE-4BE7-9B89-0A0E02B672B2}" type="presParOf" srcId="{63FCE279-8DBC-44DF-A598-3B7516FFB6CD}" destId="{9E1F0E93-DCC2-4AF7-87E4-1E1E2A58D62F}" srcOrd="1" destOrd="0" presId="urn:microsoft.com/office/officeart/2005/8/layout/orgChart1"/>
    <dgm:cxn modelId="{8BA05F47-189D-463C-B4A6-5C556898FB27}" type="presParOf" srcId="{94BA4276-0E10-4B5B-AA09-25F72DE69801}" destId="{E03F34AE-D8C3-4A6A-AA18-2EBEA7B4ED7D}" srcOrd="1" destOrd="0" presId="urn:microsoft.com/office/officeart/2005/8/layout/orgChart1"/>
    <dgm:cxn modelId="{3319420D-F7D1-4BD2-9AA4-29AE2F467D48}" type="presParOf" srcId="{94BA4276-0E10-4B5B-AA09-25F72DE69801}" destId="{7BCB66D8-A3CD-49BB-A8E0-A548E0D1E290}" srcOrd="2" destOrd="0" presId="urn:microsoft.com/office/officeart/2005/8/layout/orgChart1"/>
    <dgm:cxn modelId="{478BE1BD-3067-4E3F-B78E-51573BF8366F}" type="presParOf" srcId="{23BC37AC-3BF1-48AC-A66C-E9E8171AA01F}" destId="{3B8CA9ED-E059-427C-93A6-1072090F3C22}" srcOrd="2" destOrd="0" presId="urn:microsoft.com/office/officeart/2005/8/layout/orgChart1"/>
    <dgm:cxn modelId="{EC6260A2-B236-49B0-8D33-67E3FA06AD78}" type="presParOf" srcId="{23BC37AC-3BF1-48AC-A66C-E9E8171AA01F}" destId="{D7024E29-1D38-4BFE-BCAA-261C79BC2BA5}" srcOrd="3" destOrd="0" presId="urn:microsoft.com/office/officeart/2005/8/layout/orgChart1"/>
    <dgm:cxn modelId="{9DD1F9FF-70E2-4645-BC17-925D732E6EB4}" type="presParOf" srcId="{D7024E29-1D38-4BFE-BCAA-261C79BC2BA5}" destId="{22765C35-32DE-4AD9-BFCC-07883E1649B0}" srcOrd="0" destOrd="0" presId="urn:microsoft.com/office/officeart/2005/8/layout/orgChart1"/>
    <dgm:cxn modelId="{D91680FE-4E31-4300-92F5-5473E8480420}" type="presParOf" srcId="{22765C35-32DE-4AD9-BFCC-07883E1649B0}" destId="{F016694B-810C-432C-83BD-5F4C2D778B65}" srcOrd="0" destOrd="0" presId="urn:microsoft.com/office/officeart/2005/8/layout/orgChart1"/>
    <dgm:cxn modelId="{C86EF17E-FD4F-4518-9E6F-15DF4A0D0AEB}" type="presParOf" srcId="{22765C35-32DE-4AD9-BFCC-07883E1649B0}" destId="{51402F7F-8F3F-4CAB-B8FF-8B5B659A2AA2}" srcOrd="1" destOrd="0" presId="urn:microsoft.com/office/officeart/2005/8/layout/orgChart1"/>
    <dgm:cxn modelId="{FAB69BD5-C65E-440D-9DDC-5FD0699A46FD}" type="presParOf" srcId="{D7024E29-1D38-4BFE-BCAA-261C79BC2BA5}" destId="{89267B67-C716-4262-A16F-F1CA8B6B1A58}" srcOrd="1" destOrd="0" presId="urn:microsoft.com/office/officeart/2005/8/layout/orgChart1"/>
    <dgm:cxn modelId="{38C6B3ED-8575-4E91-A9B4-15FDAD1C3445}" type="presParOf" srcId="{D7024E29-1D38-4BFE-BCAA-261C79BC2BA5}" destId="{32BCACC5-4359-4FB5-9365-A0F416C19C6B}" srcOrd="2" destOrd="0" presId="urn:microsoft.com/office/officeart/2005/8/layout/orgChart1"/>
    <dgm:cxn modelId="{B423BF13-4A39-4CCD-B934-F8C3EABABF47}" type="presParOf" srcId="{83E8AB18-708D-442A-B9F2-6C20AAA9BEC7}" destId="{AD2F4D59-605A-4509-975E-CF170AD3D4BA}" srcOrd="2" destOrd="0" presId="urn:microsoft.com/office/officeart/2005/8/layout/orgChart1"/>
    <dgm:cxn modelId="{D9590D3D-C7BB-4764-8403-3F02FAA0F0C0}" type="presParOf" srcId="{F37F871E-BAFD-4455-B1A8-E3DCD58223D9}" destId="{F2C72FE4-ABAF-47DD-AC50-33214DAFB50C}" srcOrd="2" destOrd="0" presId="urn:microsoft.com/office/officeart/2005/8/layout/orgChart1"/>
    <dgm:cxn modelId="{A5E2608D-0355-4779-9B37-437BC2FAF580}" type="presParOf" srcId="{F37F871E-BAFD-4455-B1A8-E3DCD58223D9}" destId="{5A60D8F1-CB5E-45AF-B899-93B37E24F3C8}" srcOrd="3" destOrd="0" presId="urn:microsoft.com/office/officeart/2005/8/layout/orgChart1"/>
    <dgm:cxn modelId="{E9E4A146-7F59-4899-A4DA-E7786C7CC33C}" type="presParOf" srcId="{5A60D8F1-CB5E-45AF-B899-93B37E24F3C8}" destId="{6854DE1B-F9D9-4251-959A-7887B221BE82}" srcOrd="0" destOrd="0" presId="urn:microsoft.com/office/officeart/2005/8/layout/orgChart1"/>
    <dgm:cxn modelId="{BDEFD746-F715-4FDE-BB5C-DD65D1EA62FC}" type="presParOf" srcId="{6854DE1B-F9D9-4251-959A-7887B221BE82}" destId="{1D432009-F5C4-41E7-8790-2CC0D6E5B7B2}" srcOrd="0" destOrd="0" presId="urn:microsoft.com/office/officeart/2005/8/layout/orgChart1"/>
    <dgm:cxn modelId="{7766ED12-509C-4921-9E79-908AB6B647D3}" type="presParOf" srcId="{6854DE1B-F9D9-4251-959A-7887B221BE82}" destId="{8ED3B091-FE4B-421E-BF18-AC6E8C967F3E}" srcOrd="1" destOrd="0" presId="urn:microsoft.com/office/officeart/2005/8/layout/orgChart1"/>
    <dgm:cxn modelId="{712CBDFC-840A-405B-AB96-13916A3D0218}" type="presParOf" srcId="{5A60D8F1-CB5E-45AF-B899-93B37E24F3C8}" destId="{24272D6E-AEA3-4FEA-9528-877ED6545512}" srcOrd="1" destOrd="0" presId="urn:microsoft.com/office/officeart/2005/8/layout/orgChart1"/>
    <dgm:cxn modelId="{6C1F8116-42BC-4B75-BCB6-A11FFC6F72F7}" type="presParOf" srcId="{24272D6E-AEA3-4FEA-9528-877ED6545512}" destId="{75896406-3799-45E7-B62B-C80E9DD9DCF1}" srcOrd="0" destOrd="0" presId="urn:microsoft.com/office/officeart/2005/8/layout/orgChart1"/>
    <dgm:cxn modelId="{9197D7D1-8A74-4CE2-8165-EADA97B19478}" type="presParOf" srcId="{24272D6E-AEA3-4FEA-9528-877ED6545512}" destId="{5C344D73-811B-4EB9-902E-BEF5967C138B}" srcOrd="1" destOrd="0" presId="urn:microsoft.com/office/officeart/2005/8/layout/orgChart1"/>
    <dgm:cxn modelId="{9BFB5108-C64A-4E47-8F4A-59F92D38846D}" type="presParOf" srcId="{5C344D73-811B-4EB9-902E-BEF5967C138B}" destId="{3041A1B3-BF6B-4112-B82B-A3667B612CC5}" srcOrd="0" destOrd="0" presId="urn:microsoft.com/office/officeart/2005/8/layout/orgChart1"/>
    <dgm:cxn modelId="{9CFEE1C8-D275-4EAD-B7CF-B9109AE54CCE}" type="presParOf" srcId="{3041A1B3-BF6B-4112-B82B-A3667B612CC5}" destId="{75CA6D9C-E473-4BBB-A6AD-FF4421C37DFA}" srcOrd="0" destOrd="0" presId="urn:microsoft.com/office/officeart/2005/8/layout/orgChart1"/>
    <dgm:cxn modelId="{E627F046-B913-4303-96C3-CFCC02B09A14}" type="presParOf" srcId="{3041A1B3-BF6B-4112-B82B-A3667B612CC5}" destId="{4CE5D87D-4ABE-467B-8C6A-A3A87FC6593C}" srcOrd="1" destOrd="0" presId="urn:microsoft.com/office/officeart/2005/8/layout/orgChart1"/>
    <dgm:cxn modelId="{FC83213E-71C4-44C8-8F8F-50E8C9B49014}" type="presParOf" srcId="{5C344D73-811B-4EB9-902E-BEF5967C138B}" destId="{AA9C9DF1-1256-4813-93DB-7241F779DC4D}" srcOrd="1" destOrd="0" presId="urn:microsoft.com/office/officeart/2005/8/layout/orgChart1"/>
    <dgm:cxn modelId="{FF716410-552E-453B-ACD1-70D50588DAC7}" type="presParOf" srcId="{5C344D73-811B-4EB9-902E-BEF5967C138B}" destId="{15237A25-D64D-485C-A98F-5B827A9A0CD1}" srcOrd="2" destOrd="0" presId="urn:microsoft.com/office/officeart/2005/8/layout/orgChart1"/>
    <dgm:cxn modelId="{2E8777F3-6DCC-45DC-A394-F4A75E5DE138}" type="presParOf" srcId="{5A60D8F1-CB5E-45AF-B899-93B37E24F3C8}" destId="{AC49440C-DCBD-4F4E-BB14-9CC601B739AF}" srcOrd="2" destOrd="0" presId="urn:microsoft.com/office/officeart/2005/8/layout/orgChart1"/>
    <dgm:cxn modelId="{5E513579-06B6-47CC-8971-650960E87387}" type="presParOf" srcId="{F37F871E-BAFD-4455-B1A8-E3DCD58223D9}" destId="{0BF7C2B7-8159-4231-9A1E-1F19D826401E}" srcOrd="4" destOrd="0" presId="urn:microsoft.com/office/officeart/2005/8/layout/orgChart1"/>
    <dgm:cxn modelId="{6E258EF6-9D38-42DE-8BE8-83ED0F65C89F}" type="presParOf" srcId="{F37F871E-BAFD-4455-B1A8-E3DCD58223D9}" destId="{35962D65-CF5D-4693-B1EB-563DE1AB2415}" srcOrd="5" destOrd="0" presId="urn:microsoft.com/office/officeart/2005/8/layout/orgChart1"/>
    <dgm:cxn modelId="{C485ACEB-E549-41B6-B2E7-A993EC5343D5}" type="presParOf" srcId="{35962D65-CF5D-4693-B1EB-563DE1AB2415}" destId="{CE6761D8-9254-4A21-8856-A4A28F571F03}" srcOrd="0" destOrd="0" presId="urn:microsoft.com/office/officeart/2005/8/layout/orgChart1"/>
    <dgm:cxn modelId="{B24D995E-3227-4860-95F8-E53A63EED5E1}" type="presParOf" srcId="{CE6761D8-9254-4A21-8856-A4A28F571F03}" destId="{C2E345EC-3875-44FC-8487-4CB23B7FDC21}" srcOrd="0" destOrd="0" presId="urn:microsoft.com/office/officeart/2005/8/layout/orgChart1"/>
    <dgm:cxn modelId="{697393D5-ED0C-4546-AB3D-DD1EFB6DAC28}" type="presParOf" srcId="{CE6761D8-9254-4A21-8856-A4A28F571F03}" destId="{FD953E37-49F7-494B-845B-92A32E36CF73}" srcOrd="1" destOrd="0" presId="urn:microsoft.com/office/officeart/2005/8/layout/orgChart1"/>
    <dgm:cxn modelId="{60DA124A-5AB8-4BD7-A14A-F2AC5C13959A}" type="presParOf" srcId="{35962D65-CF5D-4693-B1EB-563DE1AB2415}" destId="{2D7A30F8-473B-4689-A428-811DE5A9013E}" srcOrd="1" destOrd="0" presId="urn:microsoft.com/office/officeart/2005/8/layout/orgChart1"/>
    <dgm:cxn modelId="{F6C79D90-2104-49AC-806F-354E7B89086A}" type="presParOf" srcId="{2D7A30F8-473B-4689-A428-811DE5A9013E}" destId="{7800EDEA-6515-4683-AF54-8E519F658C28}" srcOrd="0" destOrd="0" presId="urn:microsoft.com/office/officeart/2005/8/layout/orgChart1"/>
    <dgm:cxn modelId="{FC9700B7-7473-4285-8B02-9641E945E63F}" type="presParOf" srcId="{2D7A30F8-473B-4689-A428-811DE5A9013E}" destId="{E9FD5300-5723-40B7-A16A-E3C7CE46E6DE}" srcOrd="1" destOrd="0" presId="urn:microsoft.com/office/officeart/2005/8/layout/orgChart1"/>
    <dgm:cxn modelId="{D80F0B1C-145D-47BC-A16B-0BA19E80FA66}" type="presParOf" srcId="{E9FD5300-5723-40B7-A16A-E3C7CE46E6DE}" destId="{A815D782-16B8-41B0-B846-55444DB61152}" srcOrd="0" destOrd="0" presId="urn:microsoft.com/office/officeart/2005/8/layout/orgChart1"/>
    <dgm:cxn modelId="{2ABB1163-4173-436F-A10C-AC311E9C0AB7}" type="presParOf" srcId="{A815D782-16B8-41B0-B846-55444DB61152}" destId="{5674D70E-767E-42C9-8DD4-4921FFD40D3D}" srcOrd="0" destOrd="0" presId="urn:microsoft.com/office/officeart/2005/8/layout/orgChart1"/>
    <dgm:cxn modelId="{D8174ED0-4AAA-4020-9F87-2859505CD989}" type="presParOf" srcId="{A815D782-16B8-41B0-B846-55444DB61152}" destId="{980A4D12-4FAA-4BAE-91BE-663691C1B7FB}" srcOrd="1" destOrd="0" presId="urn:microsoft.com/office/officeart/2005/8/layout/orgChart1"/>
    <dgm:cxn modelId="{A06108B1-F2F2-48E9-B56E-9AFDFF3D3F93}" type="presParOf" srcId="{E9FD5300-5723-40B7-A16A-E3C7CE46E6DE}" destId="{58AC1423-6147-4937-8BB1-F553B5100A85}" srcOrd="1" destOrd="0" presId="urn:microsoft.com/office/officeart/2005/8/layout/orgChart1"/>
    <dgm:cxn modelId="{03EDF3C3-124C-465B-9233-CED009FBD04D}" type="presParOf" srcId="{E9FD5300-5723-40B7-A16A-E3C7CE46E6DE}" destId="{78B588DE-2D90-4CB4-BDD9-30B31DA8E998}" srcOrd="2" destOrd="0" presId="urn:microsoft.com/office/officeart/2005/8/layout/orgChart1"/>
    <dgm:cxn modelId="{E867D473-2526-4A06-BA88-257A84B5F5B0}" type="presParOf" srcId="{35962D65-CF5D-4693-B1EB-563DE1AB2415}" destId="{69F93854-0BDB-4306-8BF6-A5DA742A5D7D}" srcOrd="2" destOrd="0" presId="urn:microsoft.com/office/officeart/2005/8/layout/orgChart1"/>
    <dgm:cxn modelId="{EE5EA78F-A165-4133-B890-D92A31EAFD04}" type="presParOf" srcId="{C238C19A-1F71-4B15-9950-77FE3FF07A62}" destId="{CA55FBCE-B2F3-4CCE-A850-C6FB90FDBFB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5C831A-CCF5-4391-A2BE-9DF065D37587}" type="doc">
      <dgm:prSet loTypeId="urn:microsoft.com/office/officeart/2005/8/layout/arrow2" loCatId="process" qsTypeId="urn:microsoft.com/office/officeart/2005/8/quickstyle/simple5" qsCatId="simple" csTypeId="urn:microsoft.com/office/officeart/2005/8/colors/colorful3" csCatId="colorful" phldr="1"/>
      <dgm:spPr/>
    </dgm:pt>
    <dgm:pt modelId="{1E3A074B-8EC3-4AC7-ADB8-C53A583CA2D1}">
      <dgm:prSet phldrT="[Text]" custT="1"/>
      <dgm:spPr/>
      <dgm:t>
        <a:bodyPr/>
        <a:lstStyle/>
        <a:p>
          <a:r>
            <a:rPr lang="he-IL" sz="2400" dirty="0">
              <a:solidFill>
                <a:schemeClr val="accent3">
                  <a:lumMod val="75000"/>
                </a:schemeClr>
              </a:solidFill>
            </a:rPr>
            <a:t>יעוץ</a:t>
          </a:r>
          <a:endParaRPr lang="en-US" sz="2400" dirty="0">
            <a:solidFill>
              <a:schemeClr val="accent3">
                <a:lumMod val="75000"/>
              </a:schemeClr>
            </a:solidFill>
          </a:endParaRPr>
        </a:p>
      </dgm:t>
    </dgm:pt>
    <dgm:pt modelId="{C3E70DF8-D297-401F-A070-1295F4388B0B}" type="parTrans" cxnId="{8C1AFE23-B091-4CE6-8284-0511812F213B}">
      <dgm:prSet/>
      <dgm:spPr/>
      <dgm:t>
        <a:bodyPr/>
        <a:lstStyle/>
        <a:p>
          <a:endParaRPr lang="en-US" sz="2400"/>
        </a:p>
      </dgm:t>
    </dgm:pt>
    <dgm:pt modelId="{13D421C7-F834-4141-85ED-0207D610A128}" type="sibTrans" cxnId="{8C1AFE23-B091-4CE6-8284-0511812F213B}">
      <dgm:prSet/>
      <dgm:spPr/>
      <dgm:t>
        <a:bodyPr/>
        <a:lstStyle/>
        <a:p>
          <a:endParaRPr lang="en-US" sz="2400"/>
        </a:p>
      </dgm:t>
    </dgm:pt>
    <dgm:pt modelId="{C7CCB8C4-BA8F-435B-96D2-651E5BBEE204}">
      <dgm:prSet phldrT="[Text]" custT="1"/>
      <dgm:spPr/>
      <dgm:t>
        <a:bodyPr/>
        <a:lstStyle/>
        <a:p>
          <a:r>
            <a:rPr lang="he-IL" sz="2400" dirty="0">
              <a:solidFill>
                <a:schemeClr val="accent5">
                  <a:lumMod val="75000"/>
                </a:schemeClr>
              </a:solidFill>
            </a:rPr>
            <a:t>הדרכה</a:t>
          </a:r>
          <a:endParaRPr lang="en-US" sz="2400" dirty="0">
            <a:solidFill>
              <a:schemeClr val="accent5">
                <a:lumMod val="75000"/>
              </a:schemeClr>
            </a:solidFill>
          </a:endParaRPr>
        </a:p>
      </dgm:t>
    </dgm:pt>
    <dgm:pt modelId="{AD18367E-C5DB-45A4-A27B-B15954C86D0F}" type="parTrans" cxnId="{679C1D1A-14EB-43D6-A6EB-15DB434BD9E3}">
      <dgm:prSet/>
      <dgm:spPr/>
      <dgm:t>
        <a:bodyPr/>
        <a:lstStyle/>
        <a:p>
          <a:endParaRPr lang="en-US" sz="2400"/>
        </a:p>
      </dgm:t>
    </dgm:pt>
    <dgm:pt modelId="{7D6A4EA2-7BAB-433A-B969-4D95C96F0274}" type="sibTrans" cxnId="{679C1D1A-14EB-43D6-A6EB-15DB434BD9E3}">
      <dgm:prSet/>
      <dgm:spPr/>
      <dgm:t>
        <a:bodyPr/>
        <a:lstStyle/>
        <a:p>
          <a:endParaRPr lang="en-US" sz="2400"/>
        </a:p>
      </dgm:t>
    </dgm:pt>
    <dgm:pt modelId="{A75DE5EA-0E88-4A1C-B1EA-B4EE477D7AA1}">
      <dgm:prSet phldrT="[Text]" custT="1"/>
      <dgm:spPr/>
      <dgm:t>
        <a:bodyPr/>
        <a:lstStyle/>
        <a:p>
          <a:r>
            <a:rPr lang="he-IL" sz="2400" dirty="0">
              <a:solidFill>
                <a:schemeClr val="accent4">
                  <a:lumMod val="75000"/>
                </a:schemeClr>
              </a:solidFill>
            </a:rPr>
            <a:t>הכוונה</a:t>
          </a:r>
          <a:endParaRPr lang="en-US" sz="2400" dirty="0">
            <a:solidFill>
              <a:schemeClr val="accent4">
                <a:lumMod val="75000"/>
              </a:schemeClr>
            </a:solidFill>
          </a:endParaRPr>
        </a:p>
      </dgm:t>
    </dgm:pt>
    <dgm:pt modelId="{48157EE2-9BD9-48FE-A422-276C84F2470D}" type="parTrans" cxnId="{D09152C8-0058-4F02-AE9F-59A443534AE8}">
      <dgm:prSet/>
      <dgm:spPr/>
      <dgm:t>
        <a:bodyPr/>
        <a:lstStyle/>
        <a:p>
          <a:endParaRPr lang="en-US" sz="2400"/>
        </a:p>
      </dgm:t>
    </dgm:pt>
    <dgm:pt modelId="{03226FF3-250B-4000-A0B5-00FF0F1D75A5}" type="sibTrans" cxnId="{D09152C8-0058-4F02-AE9F-59A443534AE8}">
      <dgm:prSet/>
      <dgm:spPr/>
      <dgm:t>
        <a:bodyPr/>
        <a:lstStyle/>
        <a:p>
          <a:endParaRPr lang="en-US" sz="2400"/>
        </a:p>
      </dgm:t>
    </dgm:pt>
    <dgm:pt modelId="{E220828C-C958-4FCF-B52F-02D7F5D17607}" type="pres">
      <dgm:prSet presAssocID="{455C831A-CCF5-4391-A2BE-9DF065D37587}" presName="arrowDiagram" presStyleCnt="0">
        <dgm:presLayoutVars>
          <dgm:chMax val="5"/>
          <dgm:dir/>
          <dgm:resizeHandles val="exact"/>
        </dgm:presLayoutVars>
      </dgm:prSet>
      <dgm:spPr/>
    </dgm:pt>
    <dgm:pt modelId="{82ED47FD-CD8E-4EC8-A7E3-BF3AC4BC5C1A}" type="pres">
      <dgm:prSet presAssocID="{455C831A-CCF5-4391-A2BE-9DF065D37587}" presName="arrow" presStyleLbl="bgShp" presStyleIdx="0" presStyleCnt="1"/>
      <dgm:spPr/>
    </dgm:pt>
    <dgm:pt modelId="{8833E236-2CC7-4843-AA88-61BE7CDEEBAC}" type="pres">
      <dgm:prSet presAssocID="{455C831A-CCF5-4391-A2BE-9DF065D37587}" presName="arrowDiagram3" presStyleCnt="0"/>
      <dgm:spPr/>
    </dgm:pt>
    <dgm:pt modelId="{E0648BBC-DC91-4F50-80A4-7E064850F484}" type="pres">
      <dgm:prSet presAssocID="{1E3A074B-8EC3-4AC7-ADB8-C53A583CA2D1}" presName="bullet3a" presStyleLbl="node1" presStyleIdx="0" presStyleCnt="3"/>
      <dgm:spPr/>
    </dgm:pt>
    <dgm:pt modelId="{A471E0E9-11D0-4B66-AA4A-5B4169E1409D}" type="pres">
      <dgm:prSet presAssocID="{1E3A074B-8EC3-4AC7-ADB8-C53A583CA2D1}" presName="textBox3a" presStyleLbl="revTx" presStyleIdx="0" presStyleCnt="3" custScaleX="77672" custLinFactNeighborX="-14478" custLinFactNeighborY="21929">
        <dgm:presLayoutVars>
          <dgm:bulletEnabled val="1"/>
        </dgm:presLayoutVars>
      </dgm:prSet>
      <dgm:spPr/>
    </dgm:pt>
    <dgm:pt modelId="{5349DBF5-5962-4881-9FFB-5530F437DA17}" type="pres">
      <dgm:prSet presAssocID="{C7CCB8C4-BA8F-435B-96D2-651E5BBEE204}" presName="bullet3b" presStyleLbl="node1" presStyleIdx="1" presStyleCnt="3"/>
      <dgm:spPr/>
    </dgm:pt>
    <dgm:pt modelId="{F4986922-B691-4462-BBDE-8F15C925C2F0}" type="pres">
      <dgm:prSet presAssocID="{C7CCB8C4-BA8F-435B-96D2-651E5BBEE204}" presName="textBox3b" presStyleLbl="revTx" presStyleIdx="1" presStyleCnt="3" custScaleY="72661" custLinFactNeighborX="-6024" custLinFactNeighborY="4607">
        <dgm:presLayoutVars>
          <dgm:bulletEnabled val="1"/>
        </dgm:presLayoutVars>
      </dgm:prSet>
      <dgm:spPr/>
    </dgm:pt>
    <dgm:pt modelId="{CF65F218-5C01-4C1C-8397-BCF6D73F3E3F}" type="pres">
      <dgm:prSet presAssocID="{A75DE5EA-0E88-4A1C-B1EA-B4EE477D7AA1}" presName="bullet3c" presStyleLbl="node1" presStyleIdx="2" presStyleCnt="3"/>
      <dgm:spPr/>
    </dgm:pt>
    <dgm:pt modelId="{7DEB51E1-A188-4778-8CDC-C9158454425D}" type="pres">
      <dgm:prSet presAssocID="{A75DE5EA-0E88-4A1C-B1EA-B4EE477D7AA1}" presName="textBox3c" presStyleLbl="revTx" presStyleIdx="2" presStyleCnt="3" custScaleY="64549" custLinFactNeighborX="-18574" custLinFactNeighborY="1109">
        <dgm:presLayoutVars>
          <dgm:bulletEnabled val="1"/>
        </dgm:presLayoutVars>
      </dgm:prSet>
      <dgm:spPr/>
    </dgm:pt>
  </dgm:ptLst>
  <dgm:cxnLst>
    <dgm:cxn modelId="{679C1D1A-14EB-43D6-A6EB-15DB434BD9E3}" srcId="{455C831A-CCF5-4391-A2BE-9DF065D37587}" destId="{C7CCB8C4-BA8F-435B-96D2-651E5BBEE204}" srcOrd="1" destOrd="0" parTransId="{AD18367E-C5DB-45A4-A27B-B15954C86D0F}" sibTransId="{7D6A4EA2-7BAB-433A-B969-4D95C96F0274}"/>
    <dgm:cxn modelId="{8C1AFE23-B091-4CE6-8284-0511812F213B}" srcId="{455C831A-CCF5-4391-A2BE-9DF065D37587}" destId="{1E3A074B-8EC3-4AC7-ADB8-C53A583CA2D1}" srcOrd="0" destOrd="0" parTransId="{C3E70DF8-D297-401F-A070-1295F4388B0B}" sibTransId="{13D421C7-F834-4141-85ED-0207D610A128}"/>
    <dgm:cxn modelId="{1825C829-F9C9-43FF-8E29-5C5CF055F8A3}" type="presOf" srcId="{C7CCB8C4-BA8F-435B-96D2-651E5BBEE204}" destId="{F4986922-B691-4462-BBDE-8F15C925C2F0}" srcOrd="0" destOrd="0" presId="urn:microsoft.com/office/officeart/2005/8/layout/arrow2"/>
    <dgm:cxn modelId="{F34A1638-AEB3-4869-B80C-3AD4FCBEDC04}" type="presOf" srcId="{1E3A074B-8EC3-4AC7-ADB8-C53A583CA2D1}" destId="{A471E0E9-11D0-4B66-AA4A-5B4169E1409D}" srcOrd="0" destOrd="0" presId="urn:microsoft.com/office/officeart/2005/8/layout/arrow2"/>
    <dgm:cxn modelId="{7B2E2692-1852-4955-B4D3-F553BA8AE5C5}" type="presOf" srcId="{455C831A-CCF5-4391-A2BE-9DF065D37587}" destId="{E220828C-C958-4FCF-B52F-02D7F5D17607}" srcOrd="0" destOrd="0" presId="urn:microsoft.com/office/officeart/2005/8/layout/arrow2"/>
    <dgm:cxn modelId="{D09152C8-0058-4F02-AE9F-59A443534AE8}" srcId="{455C831A-CCF5-4391-A2BE-9DF065D37587}" destId="{A75DE5EA-0E88-4A1C-B1EA-B4EE477D7AA1}" srcOrd="2" destOrd="0" parTransId="{48157EE2-9BD9-48FE-A422-276C84F2470D}" sibTransId="{03226FF3-250B-4000-A0B5-00FF0F1D75A5}"/>
    <dgm:cxn modelId="{EB1D63DE-D2DB-4012-8DEB-1EB3277B7B40}" type="presOf" srcId="{A75DE5EA-0E88-4A1C-B1EA-B4EE477D7AA1}" destId="{7DEB51E1-A188-4778-8CDC-C9158454425D}" srcOrd="0" destOrd="0" presId="urn:microsoft.com/office/officeart/2005/8/layout/arrow2"/>
    <dgm:cxn modelId="{2A986B59-5CDC-4F64-8E9D-851B07FA0EC3}" type="presParOf" srcId="{E220828C-C958-4FCF-B52F-02D7F5D17607}" destId="{82ED47FD-CD8E-4EC8-A7E3-BF3AC4BC5C1A}" srcOrd="0" destOrd="0" presId="urn:microsoft.com/office/officeart/2005/8/layout/arrow2"/>
    <dgm:cxn modelId="{D726A69F-3835-4C5B-88E4-A9DC3928D3BD}" type="presParOf" srcId="{E220828C-C958-4FCF-B52F-02D7F5D17607}" destId="{8833E236-2CC7-4843-AA88-61BE7CDEEBAC}" srcOrd="1" destOrd="0" presId="urn:microsoft.com/office/officeart/2005/8/layout/arrow2"/>
    <dgm:cxn modelId="{7B6CDFED-EE8F-4399-901C-E8DC4A870130}" type="presParOf" srcId="{8833E236-2CC7-4843-AA88-61BE7CDEEBAC}" destId="{E0648BBC-DC91-4F50-80A4-7E064850F484}" srcOrd="0" destOrd="0" presId="urn:microsoft.com/office/officeart/2005/8/layout/arrow2"/>
    <dgm:cxn modelId="{24CBEF1A-B5D7-4575-803F-6F9FE82CC71C}" type="presParOf" srcId="{8833E236-2CC7-4843-AA88-61BE7CDEEBAC}" destId="{A471E0E9-11D0-4B66-AA4A-5B4169E1409D}" srcOrd="1" destOrd="0" presId="urn:microsoft.com/office/officeart/2005/8/layout/arrow2"/>
    <dgm:cxn modelId="{3CE46822-FA9F-45BC-A5B2-6F59A80D20FA}" type="presParOf" srcId="{8833E236-2CC7-4843-AA88-61BE7CDEEBAC}" destId="{5349DBF5-5962-4881-9FFB-5530F437DA17}" srcOrd="2" destOrd="0" presId="urn:microsoft.com/office/officeart/2005/8/layout/arrow2"/>
    <dgm:cxn modelId="{52763FEE-EAF7-44D2-B2E6-B36766585787}" type="presParOf" srcId="{8833E236-2CC7-4843-AA88-61BE7CDEEBAC}" destId="{F4986922-B691-4462-BBDE-8F15C925C2F0}" srcOrd="3" destOrd="0" presId="urn:microsoft.com/office/officeart/2005/8/layout/arrow2"/>
    <dgm:cxn modelId="{52D494FF-28EA-4235-8500-FE20141A080B}" type="presParOf" srcId="{8833E236-2CC7-4843-AA88-61BE7CDEEBAC}" destId="{CF65F218-5C01-4C1C-8397-BCF6D73F3E3F}" srcOrd="4" destOrd="0" presId="urn:microsoft.com/office/officeart/2005/8/layout/arrow2"/>
    <dgm:cxn modelId="{5166A0A5-4919-479A-9F33-09981D4B57FF}" type="presParOf" srcId="{8833E236-2CC7-4843-AA88-61BE7CDEEBAC}" destId="{7DEB51E1-A188-4778-8CDC-C9158454425D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6FEADD9-F67D-41F5-BA4C-3C84956E7F46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EE5CD8-078F-4590-BF9C-A341A294A016}">
      <dgm:prSet phldrT="[Text]"/>
      <dgm:spPr>
        <a:solidFill>
          <a:schemeClr val="bg1"/>
        </a:solidFill>
      </dgm:spPr>
      <dgm:t>
        <a:bodyPr/>
        <a:lstStyle/>
        <a:p>
          <a:r>
            <a:rPr lang="en-US">
              <a:solidFill>
                <a:schemeClr val="bg1">
                  <a:lumMod val="75000"/>
                </a:schemeClr>
              </a:solidFill>
            </a:rPr>
            <a:t>1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BB568D76-3363-43D3-B00C-3359A643216C}" type="parTrans" cxnId="{F40F9561-0D4C-44CF-91EF-A92B1DBDE44B}">
      <dgm:prSet/>
      <dgm:spPr/>
      <dgm:t>
        <a:bodyPr/>
        <a:lstStyle/>
        <a:p>
          <a:endParaRPr lang="en-US"/>
        </a:p>
      </dgm:t>
    </dgm:pt>
    <dgm:pt modelId="{CF9FB981-E6ED-4440-AC98-4E4E2ABA2C55}" type="sibTrans" cxnId="{F40F9561-0D4C-44CF-91EF-A92B1DBDE44B}">
      <dgm:prSet/>
      <dgm:spPr/>
      <dgm:t>
        <a:bodyPr/>
        <a:lstStyle/>
        <a:p>
          <a:endParaRPr lang="en-US"/>
        </a:p>
      </dgm:t>
    </dgm:pt>
    <dgm:pt modelId="{1E4D3931-0DBD-4211-A24A-6AF364284B1E}">
      <dgm:prSet phldrT="[Text]"/>
      <dgm:spPr>
        <a:solidFill>
          <a:schemeClr val="accent3">
            <a:alpha val="90000"/>
          </a:schemeClr>
        </a:solidFill>
      </dgm:spPr>
      <dgm:t>
        <a:bodyPr/>
        <a:lstStyle/>
        <a:p>
          <a:pPr marL="0" indent="0" rtl="1"/>
          <a:r>
            <a:rPr lang="he-IL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בחירת שם קולע</a:t>
          </a:r>
          <a:endParaRPr lang="en-US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C93695B-FD0E-4353-B1FD-4328F4386DEC}" type="parTrans" cxnId="{63E4D827-0083-4625-9FD6-043D8D32091E}">
      <dgm:prSet/>
      <dgm:spPr/>
      <dgm:t>
        <a:bodyPr/>
        <a:lstStyle/>
        <a:p>
          <a:endParaRPr lang="en-US"/>
        </a:p>
      </dgm:t>
    </dgm:pt>
    <dgm:pt modelId="{CADAA3D9-7C63-4729-85B0-64C8AF644EEF}" type="sibTrans" cxnId="{63E4D827-0083-4625-9FD6-043D8D32091E}">
      <dgm:prSet/>
      <dgm:spPr/>
      <dgm:t>
        <a:bodyPr/>
        <a:lstStyle/>
        <a:p>
          <a:endParaRPr lang="en-US"/>
        </a:p>
      </dgm:t>
    </dgm:pt>
    <dgm:pt modelId="{AA046201-5C4D-445E-BF0B-5C6D2B0A1945}">
      <dgm:prSet phldrT="[Text]"/>
      <dgm:spPr>
        <a:solidFill>
          <a:schemeClr val="bg1"/>
        </a:solidFill>
      </dgm:spPr>
      <dgm:t>
        <a:bodyPr/>
        <a:lstStyle/>
        <a:p>
          <a:r>
            <a:rPr lang="en-US">
              <a:solidFill>
                <a:schemeClr val="bg1">
                  <a:lumMod val="75000"/>
                </a:schemeClr>
              </a:solidFill>
            </a:rPr>
            <a:t>2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FE92FC33-5E0F-4302-9E80-A69E8ACDDE56}" type="parTrans" cxnId="{B8AF1086-D7BE-446F-9133-738B599E9A7D}">
      <dgm:prSet/>
      <dgm:spPr/>
      <dgm:t>
        <a:bodyPr/>
        <a:lstStyle/>
        <a:p>
          <a:endParaRPr lang="en-US"/>
        </a:p>
      </dgm:t>
    </dgm:pt>
    <dgm:pt modelId="{40767EFF-7D52-4469-ACEE-7D28E67337E2}" type="sibTrans" cxnId="{B8AF1086-D7BE-446F-9133-738B599E9A7D}">
      <dgm:prSet/>
      <dgm:spPr/>
      <dgm:t>
        <a:bodyPr/>
        <a:lstStyle/>
        <a:p>
          <a:endParaRPr lang="en-US"/>
        </a:p>
      </dgm:t>
    </dgm:pt>
    <dgm:pt modelId="{C59269D0-92A5-481C-BA64-727AFB0DD545}">
      <dgm:prSet phldrT="[Text]"/>
      <dgm:spPr>
        <a:solidFill>
          <a:schemeClr val="accent3">
            <a:lumMod val="60000"/>
            <a:lumOff val="40000"/>
            <a:alpha val="90000"/>
          </a:schemeClr>
        </a:solidFill>
      </dgm:spPr>
      <dgm:t>
        <a:bodyPr/>
        <a:lstStyle/>
        <a:p>
          <a:pPr rtl="1"/>
          <a:r>
            <a:rPr lang="he-IL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נפשות פועלות</a:t>
          </a:r>
          <a:endParaRPr lang="en-US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12CC84D-092F-422A-AA24-A4619DBBB7BE}" type="parTrans" cxnId="{9071FB3B-D26B-4384-BD1A-80C12C62D02C}">
      <dgm:prSet/>
      <dgm:spPr/>
      <dgm:t>
        <a:bodyPr/>
        <a:lstStyle/>
        <a:p>
          <a:endParaRPr lang="en-US"/>
        </a:p>
      </dgm:t>
    </dgm:pt>
    <dgm:pt modelId="{266DE8E8-1339-41C4-B9A7-6148496C7FA9}" type="sibTrans" cxnId="{9071FB3B-D26B-4384-BD1A-80C12C62D02C}">
      <dgm:prSet/>
      <dgm:spPr/>
      <dgm:t>
        <a:bodyPr/>
        <a:lstStyle/>
        <a:p>
          <a:endParaRPr lang="en-US"/>
        </a:p>
      </dgm:t>
    </dgm:pt>
    <dgm:pt modelId="{D1776C8F-2B10-4075-8DF7-7F65AB725ED5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>
              <a:solidFill>
                <a:schemeClr val="bg1">
                  <a:lumMod val="75000"/>
                </a:schemeClr>
              </a:solidFill>
            </a:rPr>
            <a:t>3</a:t>
          </a:r>
        </a:p>
      </dgm:t>
    </dgm:pt>
    <dgm:pt modelId="{7291E740-3E17-41B3-99D3-1D67AE37CC3F}" type="parTrans" cxnId="{7077B78D-FCDC-4519-8416-DC357ACD5043}">
      <dgm:prSet/>
      <dgm:spPr/>
      <dgm:t>
        <a:bodyPr/>
        <a:lstStyle/>
        <a:p>
          <a:endParaRPr lang="en-US"/>
        </a:p>
      </dgm:t>
    </dgm:pt>
    <dgm:pt modelId="{88B75C29-8054-417D-BCE3-878A55118F6D}" type="sibTrans" cxnId="{7077B78D-FCDC-4519-8416-DC357ACD5043}">
      <dgm:prSet/>
      <dgm:spPr/>
      <dgm:t>
        <a:bodyPr/>
        <a:lstStyle/>
        <a:p>
          <a:endParaRPr lang="en-US"/>
        </a:p>
      </dgm:t>
    </dgm:pt>
    <dgm:pt modelId="{6BE4E373-0656-4EDC-821E-BE09C952B1F6}">
      <dgm:prSet phldrT="[Text]"/>
      <dgm:spPr>
        <a:solidFill>
          <a:schemeClr val="accent3">
            <a:lumMod val="40000"/>
            <a:lumOff val="60000"/>
            <a:alpha val="90000"/>
          </a:schemeClr>
        </a:solidFill>
      </dgm:spPr>
      <dgm:t>
        <a:bodyPr/>
        <a:lstStyle/>
        <a:p>
          <a:pPr rtl="1"/>
          <a:r>
            <a:rPr lang="he-IL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תקציר</a:t>
          </a:r>
          <a:endParaRPr lang="en-US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4218063-BF94-4304-99BD-B3F7BA4D3C8F}" type="parTrans" cxnId="{119690D4-400B-468B-8BA0-5C9C9E2AFEAF}">
      <dgm:prSet/>
      <dgm:spPr/>
      <dgm:t>
        <a:bodyPr/>
        <a:lstStyle/>
        <a:p>
          <a:endParaRPr lang="en-US"/>
        </a:p>
      </dgm:t>
    </dgm:pt>
    <dgm:pt modelId="{E17B9BF1-2948-497F-8EC7-3BF734D839DB}" type="sibTrans" cxnId="{119690D4-400B-468B-8BA0-5C9C9E2AFEAF}">
      <dgm:prSet/>
      <dgm:spPr/>
      <dgm:t>
        <a:bodyPr/>
        <a:lstStyle/>
        <a:p>
          <a:endParaRPr lang="en-US"/>
        </a:p>
      </dgm:t>
    </dgm:pt>
    <dgm:pt modelId="{AAE7A1E6-6847-453D-B55B-8A82BF138C1D}" type="pres">
      <dgm:prSet presAssocID="{F6FEADD9-F67D-41F5-BA4C-3C84956E7F46}" presName="Name0" presStyleCnt="0">
        <dgm:presLayoutVars>
          <dgm:dir val="rev"/>
          <dgm:animLvl val="lvl"/>
          <dgm:resizeHandles val="exact"/>
        </dgm:presLayoutVars>
      </dgm:prSet>
      <dgm:spPr/>
    </dgm:pt>
    <dgm:pt modelId="{C4407577-18A2-46E0-8805-2838042EB67A}" type="pres">
      <dgm:prSet presAssocID="{74EE5CD8-078F-4590-BF9C-A341A294A016}" presName="linNode" presStyleCnt="0"/>
      <dgm:spPr/>
    </dgm:pt>
    <dgm:pt modelId="{7E429971-BC57-430F-BB25-C0574E5E39E3}" type="pres">
      <dgm:prSet presAssocID="{74EE5CD8-078F-4590-BF9C-A341A294A016}" presName="parentText" presStyleLbl="node1" presStyleIdx="0" presStyleCnt="3" custLinFactNeighborY="-15667">
        <dgm:presLayoutVars>
          <dgm:chMax val="1"/>
          <dgm:bulletEnabled val="1"/>
        </dgm:presLayoutVars>
      </dgm:prSet>
      <dgm:spPr>
        <a:prstGeom prst="roundRect">
          <a:avLst/>
        </a:prstGeom>
      </dgm:spPr>
    </dgm:pt>
    <dgm:pt modelId="{D54B1729-BC98-42C1-9C6C-D65DCBA4358F}" type="pres">
      <dgm:prSet presAssocID="{74EE5CD8-078F-4590-BF9C-A341A294A016}" presName="descendantText" presStyleLbl="alignAccFollowNode1" presStyleIdx="0" presStyleCnt="3" custScaleX="259632">
        <dgm:presLayoutVars>
          <dgm:bulletEnabled val="1"/>
        </dgm:presLayoutVars>
      </dgm:prSet>
      <dgm:spPr>
        <a:prstGeom prst="rect">
          <a:avLst/>
        </a:prstGeom>
      </dgm:spPr>
    </dgm:pt>
    <dgm:pt modelId="{AB8574CC-D4F2-4555-AEE3-F4EE58B11D03}" type="pres">
      <dgm:prSet presAssocID="{CF9FB981-E6ED-4440-AC98-4E4E2ABA2C55}" presName="sp" presStyleCnt="0"/>
      <dgm:spPr/>
    </dgm:pt>
    <dgm:pt modelId="{85B8F607-FDD8-476A-ADBE-E1250824F294}" type="pres">
      <dgm:prSet presAssocID="{AA046201-5C4D-445E-BF0B-5C6D2B0A1945}" presName="linNode" presStyleCnt="0"/>
      <dgm:spPr/>
    </dgm:pt>
    <dgm:pt modelId="{C04276DC-EE64-470A-B8BC-09067B8045FA}" type="pres">
      <dgm:prSet presAssocID="{AA046201-5C4D-445E-BF0B-5C6D2B0A1945}" presName="parentText" presStyleLbl="node1" presStyleIdx="1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</dgm:pt>
    <dgm:pt modelId="{B37A5355-225B-4C6F-AED7-6C620F99EECC}" type="pres">
      <dgm:prSet presAssocID="{AA046201-5C4D-445E-BF0B-5C6D2B0A1945}" presName="descendantText" presStyleLbl="alignAccFollowNode1" presStyleIdx="1" presStyleCnt="3" custScaleX="259632">
        <dgm:presLayoutVars>
          <dgm:bulletEnabled val="1"/>
        </dgm:presLayoutVars>
      </dgm:prSet>
      <dgm:spPr>
        <a:prstGeom prst="rect">
          <a:avLst/>
        </a:prstGeom>
      </dgm:spPr>
    </dgm:pt>
    <dgm:pt modelId="{5ACAA866-A8A8-4183-97B5-CEEAB1525C60}" type="pres">
      <dgm:prSet presAssocID="{40767EFF-7D52-4469-ACEE-7D28E67337E2}" presName="sp" presStyleCnt="0"/>
      <dgm:spPr/>
    </dgm:pt>
    <dgm:pt modelId="{477213BE-9E91-4950-8451-7F60796F47F4}" type="pres">
      <dgm:prSet presAssocID="{D1776C8F-2B10-4075-8DF7-7F65AB725ED5}" presName="linNode" presStyleCnt="0"/>
      <dgm:spPr/>
    </dgm:pt>
    <dgm:pt modelId="{F5034101-5B7D-4FE7-B47A-5A48CF39606B}" type="pres">
      <dgm:prSet presAssocID="{D1776C8F-2B10-4075-8DF7-7F65AB725ED5}" presName="parentText" presStyleLbl="node1" presStyleIdx="2" presStyleCnt="3">
        <dgm:presLayoutVars>
          <dgm:chMax val="1"/>
          <dgm:bulletEnabled val="1"/>
        </dgm:presLayoutVars>
      </dgm:prSet>
      <dgm:spPr>
        <a:prstGeom prst="roundRect">
          <a:avLst/>
        </a:prstGeom>
      </dgm:spPr>
    </dgm:pt>
    <dgm:pt modelId="{C7C3E6FD-D83F-4BDA-907E-B5EE041DA931}" type="pres">
      <dgm:prSet presAssocID="{D1776C8F-2B10-4075-8DF7-7F65AB725ED5}" presName="descendantText" presStyleLbl="alignAccFollowNode1" presStyleIdx="2" presStyleCnt="3" custScaleX="259632" custLinFactNeighborX="8804" custLinFactNeighborY="1222">
        <dgm:presLayoutVars>
          <dgm:bulletEnabled val="1"/>
        </dgm:presLayoutVars>
      </dgm:prSet>
      <dgm:spPr>
        <a:prstGeom prst="rect">
          <a:avLst/>
        </a:prstGeom>
      </dgm:spPr>
    </dgm:pt>
  </dgm:ptLst>
  <dgm:cxnLst>
    <dgm:cxn modelId="{63E4D827-0083-4625-9FD6-043D8D32091E}" srcId="{74EE5CD8-078F-4590-BF9C-A341A294A016}" destId="{1E4D3931-0DBD-4211-A24A-6AF364284B1E}" srcOrd="0" destOrd="0" parTransId="{FC93695B-FD0E-4353-B1FD-4328F4386DEC}" sibTransId="{CADAA3D9-7C63-4729-85B0-64C8AF644EEF}"/>
    <dgm:cxn modelId="{9071FB3B-D26B-4384-BD1A-80C12C62D02C}" srcId="{AA046201-5C4D-445E-BF0B-5C6D2B0A1945}" destId="{C59269D0-92A5-481C-BA64-727AFB0DD545}" srcOrd="0" destOrd="0" parTransId="{312CC84D-092F-422A-AA24-A4619DBBB7BE}" sibTransId="{266DE8E8-1339-41C4-B9A7-6148496C7FA9}"/>
    <dgm:cxn modelId="{F40F9561-0D4C-44CF-91EF-A92B1DBDE44B}" srcId="{F6FEADD9-F67D-41F5-BA4C-3C84956E7F46}" destId="{74EE5CD8-078F-4590-BF9C-A341A294A016}" srcOrd="0" destOrd="0" parTransId="{BB568D76-3363-43D3-B00C-3359A643216C}" sibTransId="{CF9FB981-E6ED-4440-AC98-4E4E2ABA2C55}"/>
    <dgm:cxn modelId="{25058D81-8F40-4837-97EA-C04E434CA1B3}" type="presOf" srcId="{C59269D0-92A5-481C-BA64-727AFB0DD545}" destId="{B37A5355-225B-4C6F-AED7-6C620F99EECC}" srcOrd="0" destOrd="0" presId="urn:microsoft.com/office/officeart/2005/8/layout/vList5"/>
    <dgm:cxn modelId="{3D127485-DD77-4F26-BC90-174228FE584B}" type="presOf" srcId="{1E4D3931-0DBD-4211-A24A-6AF364284B1E}" destId="{D54B1729-BC98-42C1-9C6C-D65DCBA4358F}" srcOrd="0" destOrd="0" presId="urn:microsoft.com/office/officeart/2005/8/layout/vList5"/>
    <dgm:cxn modelId="{B8AF1086-D7BE-446F-9133-738B599E9A7D}" srcId="{F6FEADD9-F67D-41F5-BA4C-3C84956E7F46}" destId="{AA046201-5C4D-445E-BF0B-5C6D2B0A1945}" srcOrd="1" destOrd="0" parTransId="{FE92FC33-5E0F-4302-9E80-A69E8ACDDE56}" sibTransId="{40767EFF-7D52-4469-ACEE-7D28E67337E2}"/>
    <dgm:cxn modelId="{7077B78D-FCDC-4519-8416-DC357ACD5043}" srcId="{F6FEADD9-F67D-41F5-BA4C-3C84956E7F46}" destId="{D1776C8F-2B10-4075-8DF7-7F65AB725ED5}" srcOrd="2" destOrd="0" parTransId="{7291E740-3E17-41B3-99D3-1D67AE37CC3F}" sibTransId="{88B75C29-8054-417D-BCE3-878A55118F6D}"/>
    <dgm:cxn modelId="{9B466097-7225-458E-BE71-3DBED0D4DE6D}" type="presOf" srcId="{D1776C8F-2B10-4075-8DF7-7F65AB725ED5}" destId="{F5034101-5B7D-4FE7-B47A-5A48CF39606B}" srcOrd="0" destOrd="0" presId="urn:microsoft.com/office/officeart/2005/8/layout/vList5"/>
    <dgm:cxn modelId="{F0904AA1-510A-4B46-A5B3-AE84C8BFD7FF}" type="presOf" srcId="{6BE4E373-0656-4EDC-821E-BE09C952B1F6}" destId="{C7C3E6FD-D83F-4BDA-907E-B5EE041DA931}" srcOrd="0" destOrd="0" presId="urn:microsoft.com/office/officeart/2005/8/layout/vList5"/>
    <dgm:cxn modelId="{304EE4CA-F629-4824-93D5-6E87DB8CDE30}" type="presOf" srcId="{74EE5CD8-078F-4590-BF9C-A341A294A016}" destId="{7E429971-BC57-430F-BB25-C0574E5E39E3}" srcOrd="0" destOrd="0" presId="urn:microsoft.com/office/officeart/2005/8/layout/vList5"/>
    <dgm:cxn modelId="{119690D4-400B-468B-8BA0-5C9C9E2AFEAF}" srcId="{D1776C8F-2B10-4075-8DF7-7F65AB725ED5}" destId="{6BE4E373-0656-4EDC-821E-BE09C952B1F6}" srcOrd="0" destOrd="0" parTransId="{34218063-BF94-4304-99BD-B3F7BA4D3C8F}" sibTransId="{E17B9BF1-2948-497F-8EC7-3BF734D839DB}"/>
    <dgm:cxn modelId="{A00EFDE4-FE4A-4080-B23B-B04C477388E5}" type="presOf" srcId="{AA046201-5C4D-445E-BF0B-5C6D2B0A1945}" destId="{C04276DC-EE64-470A-B8BC-09067B8045FA}" srcOrd="0" destOrd="0" presId="urn:microsoft.com/office/officeart/2005/8/layout/vList5"/>
    <dgm:cxn modelId="{445979F4-F297-430A-91B8-7EBB60A624A9}" type="presOf" srcId="{F6FEADD9-F67D-41F5-BA4C-3C84956E7F46}" destId="{AAE7A1E6-6847-453D-B55B-8A82BF138C1D}" srcOrd="0" destOrd="0" presId="urn:microsoft.com/office/officeart/2005/8/layout/vList5"/>
    <dgm:cxn modelId="{1FEDD249-A817-4702-90EF-ED3C9E9DE0CA}" type="presParOf" srcId="{AAE7A1E6-6847-453D-B55B-8A82BF138C1D}" destId="{C4407577-18A2-46E0-8805-2838042EB67A}" srcOrd="0" destOrd="0" presId="urn:microsoft.com/office/officeart/2005/8/layout/vList5"/>
    <dgm:cxn modelId="{EE0FD472-586A-4661-8A80-AADA7755EB75}" type="presParOf" srcId="{C4407577-18A2-46E0-8805-2838042EB67A}" destId="{7E429971-BC57-430F-BB25-C0574E5E39E3}" srcOrd="0" destOrd="0" presId="urn:microsoft.com/office/officeart/2005/8/layout/vList5"/>
    <dgm:cxn modelId="{785602E9-9EEC-46CF-BB83-B447F72EF492}" type="presParOf" srcId="{C4407577-18A2-46E0-8805-2838042EB67A}" destId="{D54B1729-BC98-42C1-9C6C-D65DCBA4358F}" srcOrd="1" destOrd="0" presId="urn:microsoft.com/office/officeart/2005/8/layout/vList5"/>
    <dgm:cxn modelId="{4DFFFA31-1BCC-4E28-ABB3-A3C9CA1CABF9}" type="presParOf" srcId="{AAE7A1E6-6847-453D-B55B-8A82BF138C1D}" destId="{AB8574CC-D4F2-4555-AEE3-F4EE58B11D03}" srcOrd="1" destOrd="0" presId="urn:microsoft.com/office/officeart/2005/8/layout/vList5"/>
    <dgm:cxn modelId="{DC9D17B7-7466-4A8D-9B45-2DB358667D3F}" type="presParOf" srcId="{AAE7A1E6-6847-453D-B55B-8A82BF138C1D}" destId="{85B8F607-FDD8-476A-ADBE-E1250824F294}" srcOrd="2" destOrd="0" presId="urn:microsoft.com/office/officeart/2005/8/layout/vList5"/>
    <dgm:cxn modelId="{EC7FAE7E-62D5-4852-9C29-306D1CF1DC4D}" type="presParOf" srcId="{85B8F607-FDD8-476A-ADBE-E1250824F294}" destId="{C04276DC-EE64-470A-B8BC-09067B8045FA}" srcOrd="0" destOrd="0" presId="urn:microsoft.com/office/officeart/2005/8/layout/vList5"/>
    <dgm:cxn modelId="{485FEDAA-B72B-4C44-870E-23E6ED1C7613}" type="presParOf" srcId="{85B8F607-FDD8-476A-ADBE-E1250824F294}" destId="{B37A5355-225B-4C6F-AED7-6C620F99EECC}" srcOrd="1" destOrd="0" presId="urn:microsoft.com/office/officeart/2005/8/layout/vList5"/>
    <dgm:cxn modelId="{6709FF84-5833-4B14-91A4-2E968F7AB026}" type="presParOf" srcId="{AAE7A1E6-6847-453D-B55B-8A82BF138C1D}" destId="{5ACAA866-A8A8-4183-97B5-CEEAB1525C60}" srcOrd="3" destOrd="0" presId="urn:microsoft.com/office/officeart/2005/8/layout/vList5"/>
    <dgm:cxn modelId="{D09BF724-8324-44DD-8F0A-CB1F9ADD4D5D}" type="presParOf" srcId="{AAE7A1E6-6847-453D-B55B-8A82BF138C1D}" destId="{477213BE-9E91-4950-8451-7F60796F47F4}" srcOrd="4" destOrd="0" presId="urn:microsoft.com/office/officeart/2005/8/layout/vList5"/>
    <dgm:cxn modelId="{8D7124B0-8C0A-4361-8BCD-9E225C929B64}" type="presParOf" srcId="{477213BE-9E91-4950-8451-7F60796F47F4}" destId="{F5034101-5B7D-4FE7-B47A-5A48CF39606B}" srcOrd="0" destOrd="0" presId="urn:microsoft.com/office/officeart/2005/8/layout/vList5"/>
    <dgm:cxn modelId="{0425F541-4BF5-472E-98EF-8DE8CF75457A}" type="presParOf" srcId="{477213BE-9E91-4950-8451-7F60796F47F4}" destId="{C7C3E6FD-D83F-4BDA-907E-B5EE041DA93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F86F781-704C-454D-BE11-D2BD7D56B1BB}" type="doc">
      <dgm:prSet loTypeId="urn:microsoft.com/office/officeart/2005/8/layout/hList6" loCatId="list" qsTypeId="urn:microsoft.com/office/officeart/2005/8/quickstyle/3d1" qsCatId="3D" csTypeId="urn:microsoft.com/office/officeart/2005/8/colors/accent5_3" csCatId="accent5" phldr="1"/>
      <dgm:spPr/>
      <dgm:t>
        <a:bodyPr/>
        <a:lstStyle/>
        <a:p>
          <a:endParaRPr lang="en-US"/>
        </a:p>
      </dgm:t>
    </dgm:pt>
    <dgm:pt modelId="{4D5EB2AF-077D-4542-BB5D-535499E0ACC9}">
      <dgm:prSet phldrT="[Text]" custT="1"/>
      <dgm:spPr/>
      <dgm:t>
        <a:bodyPr anchor="ctr" anchorCtr="0"/>
        <a:lstStyle/>
        <a:p>
          <a:r>
            <a:rPr lang="he-IL" sz="2800" dirty="0">
              <a:latin typeface="Tw Cen MT Condensed" pitchFamily="34" charset="0"/>
            </a:rPr>
            <a:t>מאמרים מהמנחה</a:t>
          </a:r>
          <a:endParaRPr lang="en-US" sz="2800" dirty="0">
            <a:latin typeface="Tw Cen MT Condensed" pitchFamily="34" charset="0"/>
          </a:endParaRPr>
        </a:p>
      </dgm:t>
    </dgm:pt>
    <dgm:pt modelId="{7E288A60-6DB8-441F-9CE0-F5D247CD384D}" type="parTrans" cxnId="{702E6E05-21D9-4550-B279-03BBD21370E5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B6880152-C9D7-4662-951D-CBBA7A43D00B}" type="sibTrans" cxnId="{702E6E05-21D9-4550-B279-03BBD21370E5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2CBD8AB0-34CF-4915-B4C0-55A9A0B3698A}">
      <dgm:prSet phldrT="[Text]" custT="1"/>
      <dgm:spPr/>
      <dgm:t>
        <a:bodyPr anchor="ctr" anchorCtr="0"/>
        <a:lstStyle/>
        <a:p>
          <a:r>
            <a:rPr lang="he-IL" sz="2800" dirty="0">
              <a:latin typeface="Tw Cen MT Condensed" pitchFamily="34" charset="0"/>
            </a:rPr>
            <a:t>עבודות קודמות במחלקה</a:t>
          </a:r>
          <a:endParaRPr lang="en-US" sz="2800" dirty="0">
            <a:latin typeface="Tw Cen MT Condensed" pitchFamily="34" charset="0"/>
          </a:endParaRPr>
        </a:p>
      </dgm:t>
    </dgm:pt>
    <dgm:pt modelId="{7AD6FA76-4D86-450B-A09B-062375C168E2}" type="parTrans" cxnId="{8A069F37-45EF-4BC3-A8E6-F1430E041DC9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EA2FDEAB-07CA-4562-BAF4-DEB1AC6BD60E}" type="sibTrans" cxnId="{8A069F37-45EF-4BC3-A8E6-F1430E041DC9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B8C20196-3C50-45A5-8253-DA1BE32D3D34}">
      <dgm:prSet phldrT="[Text]" custT="1"/>
      <dgm:spPr/>
      <dgm:t>
        <a:bodyPr anchor="ctr" anchorCtr="0"/>
        <a:lstStyle/>
        <a:p>
          <a:pPr algn="ctr" rtl="1"/>
          <a:r>
            <a:rPr lang="he-IL" sz="2800" dirty="0">
              <a:latin typeface="Tw Cen MT Condensed" pitchFamily="34" charset="0"/>
            </a:rPr>
            <a:t>ספריה</a:t>
          </a:r>
          <a:endParaRPr lang="en-US" sz="2800" dirty="0">
            <a:latin typeface="Tw Cen MT Condensed" pitchFamily="34" charset="0"/>
          </a:endParaRPr>
        </a:p>
      </dgm:t>
    </dgm:pt>
    <dgm:pt modelId="{F7AB0B72-42CA-4D46-A23E-FCFF830E3E1B}" type="parTrans" cxnId="{6A93E31C-5E3D-4C16-BFFF-A52EDB1DC297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8E67E7C8-356F-4AEF-9683-A2FB05C2EB78}" type="sibTrans" cxnId="{6A93E31C-5E3D-4C16-BFFF-A52EDB1DC297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2878E5D2-2B73-4572-A333-C74E18278BFF}">
      <dgm:prSet phldrT="[Text]" custT="1"/>
      <dgm:spPr/>
      <dgm:t>
        <a:bodyPr anchor="ctr" anchorCtr="0"/>
        <a:lstStyle/>
        <a:p>
          <a:pPr algn="r" rtl="1"/>
          <a:r>
            <a:rPr lang="he-IL" sz="2400">
              <a:latin typeface="Tw Cen MT Condensed" pitchFamily="34" charset="0"/>
            </a:rPr>
            <a:t>מידענית</a:t>
          </a:r>
          <a:endParaRPr lang="en-US" sz="2400" dirty="0">
            <a:latin typeface="Tw Cen MT Condensed" pitchFamily="34" charset="0"/>
          </a:endParaRPr>
        </a:p>
      </dgm:t>
    </dgm:pt>
    <dgm:pt modelId="{057E1C07-6679-4DFD-A292-630F0650A786}" type="parTrans" cxnId="{C2E26798-2C98-4A7A-8DB8-A1FD40BA8718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74188A22-D435-4D08-B4DB-47E4F0FC3B2A}" type="sibTrans" cxnId="{C2E26798-2C98-4A7A-8DB8-A1FD40BA8718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32B0D47D-545F-4978-8AC4-EF446F255D8F}">
      <dgm:prSet phldrT="[Text]" custT="1"/>
      <dgm:spPr/>
      <dgm:t>
        <a:bodyPr anchor="ctr" anchorCtr="0"/>
        <a:lstStyle/>
        <a:p>
          <a:pPr algn="r" rtl="1"/>
          <a:r>
            <a:rPr lang="he-IL" sz="2400">
              <a:latin typeface="Tw Cen MT Condensed" pitchFamily="34" charset="0"/>
            </a:rPr>
            <a:t>ספרים</a:t>
          </a:r>
          <a:endParaRPr lang="en-US" sz="2400" dirty="0">
            <a:latin typeface="Tw Cen MT Condensed" pitchFamily="34" charset="0"/>
          </a:endParaRPr>
        </a:p>
      </dgm:t>
    </dgm:pt>
    <dgm:pt modelId="{140ABA4B-159F-4454-9FF7-EDE95E64F5DD}" type="parTrans" cxnId="{75D8DF82-ADA8-49B9-AEC1-C0DD03C9C9B0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7EE0B0C4-DB95-4D6B-BE3F-E4B24D0646F6}" type="sibTrans" cxnId="{75D8DF82-ADA8-49B9-AEC1-C0DD03C9C9B0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372BDF82-A7AA-4383-B5CC-67C31F4C7A26}">
      <dgm:prSet phldrT="[Text]" custT="1"/>
      <dgm:spPr/>
      <dgm:t>
        <a:bodyPr anchor="ctr" anchorCtr="0"/>
        <a:lstStyle/>
        <a:p>
          <a:r>
            <a:rPr lang="he-IL" sz="2800" dirty="0">
              <a:latin typeface="Tw Cen MT Condensed" pitchFamily="34" charset="0"/>
            </a:rPr>
            <a:t>אינטרנט</a:t>
          </a:r>
          <a:endParaRPr lang="en-US" sz="2800" dirty="0">
            <a:latin typeface="Tw Cen MT Condensed" pitchFamily="34" charset="0"/>
          </a:endParaRPr>
        </a:p>
      </dgm:t>
    </dgm:pt>
    <dgm:pt modelId="{35C24B3E-109D-4D04-B309-B618338E8F1F}" type="parTrans" cxnId="{F5DED375-BC28-4B9A-A4F5-DA45BC82297D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4EEE8603-9B42-4E78-83CB-313B0F877855}" type="sibTrans" cxnId="{F5DED375-BC28-4B9A-A4F5-DA45BC82297D}">
      <dgm:prSet/>
      <dgm:spPr/>
      <dgm:t>
        <a:bodyPr/>
        <a:lstStyle/>
        <a:p>
          <a:endParaRPr lang="en-US">
            <a:latin typeface="Tw Cen MT Condensed" pitchFamily="34" charset="0"/>
          </a:endParaRPr>
        </a:p>
      </dgm:t>
    </dgm:pt>
    <dgm:pt modelId="{8EB29C58-9F54-48FE-8960-7E8B73E69D02}">
      <dgm:prSet phldrT="[Text]" custT="1"/>
      <dgm:spPr/>
      <dgm:t>
        <a:bodyPr anchor="ctr" anchorCtr="0"/>
        <a:lstStyle/>
        <a:p>
          <a:pPr algn="r" rtl="1"/>
          <a:r>
            <a:rPr lang="he-IL" sz="2400">
              <a:latin typeface="Tw Cen MT Condensed" pitchFamily="34" charset="0"/>
            </a:rPr>
            <a:t>מאמרים</a:t>
          </a:r>
          <a:endParaRPr lang="en-US" sz="2400" dirty="0">
            <a:latin typeface="Tw Cen MT Condensed" pitchFamily="34" charset="0"/>
          </a:endParaRPr>
        </a:p>
      </dgm:t>
    </dgm:pt>
    <dgm:pt modelId="{519DDAB8-557B-4F91-87F0-96CCC84B9A2D}" type="parTrans" cxnId="{47F08603-DBCD-44B5-9872-1DE395A8719E}">
      <dgm:prSet/>
      <dgm:spPr/>
      <dgm:t>
        <a:bodyPr/>
        <a:lstStyle/>
        <a:p>
          <a:endParaRPr lang="en-US"/>
        </a:p>
      </dgm:t>
    </dgm:pt>
    <dgm:pt modelId="{1121592B-060E-43B7-AA9D-C77FE469D0A8}" type="sibTrans" cxnId="{47F08603-DBCD-44B5-9872-1DE395A8719E}">
      <dgm:prSet/>
      <dgm:spPr/>
      <dgm:t>
        <a:bodyPr/>
        <a:lstStyle/>
        <a:p>
          <a:endParaRPr lang="en-US"/>
        </a:p>
      </dgm:t>
    </dgm:pt>
    <dgm:pt modelId="{8139AEBC-817E-4EE9-ABEF-B20C9B8E6B75}" type="pres">
      <dgm:prSet presAssocID="{2F86F781-704C-454D-BE11-D2BD7D56B1BB}" presName="Name0" presStyleCnt="0">
        <dgm:presLayoutVars>
          <dgm:dir val="rev"/>
          <dgm:resizeHandles val="exact"/>
        </dgm:presLayoutVars>
      </dgm:prSet>
      <dgm:spPr/>
    </dgm:pt>
    <dgm:pt modelId="{E789E225-4415-4192-B50B-602DB591CBA2}" type="pres">
      <dgm:prSet presAssocID="{4D5EB2AF-077D-4542-BB5D-535499E0ACC9}" presName="node" presStyleLbl="node1" presStyleIdx="0" presStyleCnt="4">
        <dgm:presLayoutVars>
          <dgm:bulletEnabled val="1"/>
        </dgm:presLayoutVars>
      </dgm:prSet>
      <dgm:spPr/>
    </dgm:pt>
    <dgm:pt modelId="{04BA73F2-4918-459F-A8C5-67E3B210AD1A}" type="pres">
      <dgm:prSet presAssocID="{B6880152-C9D7-4662-951D-CBBA7A43D00B}" presName="sibTrans" presStyleCnt="0"/>
      <dgm:spPr/>
    </dgm:pt>
    <dgm:pt modelId="{1EB62D43-4E38-49DB-8E30-7C0D6038ACCD}" type="pres">
      <dgm:prSet presAssocID="{2CBD8AB0-34CF-4915-B4C0-55A9A0B3698A}" presName="node" presStyleLbl="node1" presStyleIdx="1" presStyleCnt="4">
        <dgm:presLayoutVars>
          <dgm:bulletEnabled val="1"/>
        </dgm:presLayoutVars>
      </dgm:prSet>
      <dgm:spPr/>
    </dgm:pt>
    <dgm:pt modelId="{9E005E05-5B1E-4A7D-A04E-6381D7122068}" type="pres">
      <dgm:prSet presAssocID="{EA2FDEAB-07CA-4562-BAF4-DEB1AC6BD60E}" presName="sibTrans" presStyleCnt="0"/>
      <dgm:spPr/>
    </dgm:pt>
    <dgm:pt modelId="{5E193A34-0702-4BCA-AD5D-77BD35FFB6A6}" type="pres">
      <dgm:prSet presAssocID="{B8C20196-3C50-45A5-8253-DA1BE32D3D34}" presName="node" presStyleLbl="node1" presStyleIdx="2" presStyleCnt="4" custLinFactNeighborY="259">
        <dgm:presLayoutVars>
          <dgm:bulletEnabled val="1"/>
        </dgm:presLayoutVars>
      </dgm:prSet>
      <dgm:spPr/>
    </dgm:pt>
    <dgm:pt modelId="{1C798DAD-F97C-4C36-AA10-8CFDD5081EB4}" type="pres">
      <dgm:prSet presAssocID="{8E67E7C8-356F-4AEF-9683-A2FB05C2EB78}" presName="sibTrans" presStyleCnt="0"/>
      <dgm:spPr/>
    </dgm:pt>
    <dgm:pt modelId="{7D319365-36DD-468B-8BCF-1A1263F25619}" type="pres">
      <dgm:prSet presAssocID="{372BDF82-A7AA-4383-B5CC-67C31F4C7A26}" presName="node" presStyleLbl="node1" presStyleIdx="3" presStyleCnt="4">
        <dgm:presLayoutVars>
          <dgm:bulletEnabled val="1"/>
        </dgm:presLayoutVars>
      </dgm:prSet>
      <dgm:spPr/>
    </dgm:pt>
  </dgm:ptLst>
  <dgm:cxnLst>
    <dgm:cxn modelId="{47F08603-DBCD-44B5-9872-1DE395A8719E}" srcId="{B8C20196-3C50-45A5-8253-DA1BE32D3D34}" destId="{8EB29C58-9F54-48FE-8960-7E8B73E69D02}" srcOrd="2" destOrd="0" parTransId="{519DDAB8-557B-4F91-87F0-96CCC84B9A2D}" sibTransId="{1121592B-060E-43B7-AA9D-C77FE469D0A8}"/>
    <dgm:cxn modelId="{702E6E05-21D9-4550-B279-03BBD21370E5}" srcId="{2F86F781-704C-454D-BE11-D2BD7D56B1BB}" destId="{4D5EB2AF-077D-4542-BB5D-535499E0ACC9}" srcOrd="0" destOrd="0" parTransId="{7E288A60-6DB8-441F-9CE0-F5D247CD384D}" sibTransId="{B6880152-C9D7-4662-951D-CBBA7A43D00B}"/>
    <dgm:cxn modelId="{82138705-F215-4A63-A988-0877BA49FE02}" type="presOf" srcId="{4D5EB2AF-077D-4542-BB5D-535499E0ACC9}" destId="{E789E225-4415-4192-B50B-602DB591CBA2}" srcOrd="0" destOrd="0" presId="urn:microsoft.com/office/officeart/2005/8/layout/hList6"/>
    <dgm:cxn modelId="{6A93E31C-5E3D-4C16-BFFF-A52EDB1DC297}" srcId="{2F86F781-704C-454D-BE11-D2BD7D56B1BB}" destId="{B8C20196-3C50-45A5-8253-DA1BE32D3D34}" srcOrd="2" destOrd="0" parTransId="{F7AB0B72-42CA-4D46-A23E-FCFF830E3E1B}" sibTransId="{8E67E7C8-356F-4AEF-9683-A2FB05C2EB78}"/>
    <dgm:cxn modelId="{8A069F37-45EF-4BC3-A8E6-F1430E041DC9}" srcId="{2F86F781-704C-454D-BE11-D2BD7D56B1BB}" destId="{2CBD8AB0-34CF-4915-B4C0-55A9A0B3698A}" srcOrd="1" destOrd="0" parTransId="{7AD6FA76-4D86-450B-A09B-062375C168E2}" sibTransId="{EA2FDEAB-07CA-4562-BAF4-DEB1AC6BD60E}"/>
    <dgm:cxn modelId="{9A33B63B-6EE1-471A-AB07-CA57874ECA86}" type="presOf" srcId="{2CBD8AB0-34CF-4915-B4C0-55A9A0B3698A}" destId="{1EB62D43-4E38-49DB-8E30-7C0D6038ACCD}" srcOrd="0" destOrd="0" presId="urn:microsoft.com/office/officeart/2005/8/layout/hList6"/>
    <dgm:cxn modelId="{40580A6E-9BC7-4669-921A-67A7AA08BC00}" type="presOf" srcId="{B8C20196-3C50-45A5-8253-DA1BE32D3D34}" destId="{5E193A34-0702-4BCA-AD5D-77BD35FFB6A6}" srcOrd="0" destOrd="0" presId="urn:microsoft.com/office/officeart/2005/8/layout/hList6"/>
    <dgm:cxn modelId="{1CE7A270-4356-4DA3-936B-44385350585D}" type="presOf" srcId="{2878E5D2-2B73-4572-A333-C74E18278BFF}" destId="{5E193A34-0702-4BCA-AD5D-77BD35FFB6A6}" srcOrd="0" destOrd="1" presId="urn:microsoft.com/office/officeart/2005/8/layout/hList6"/>
    <dgm:cxn modelId="{F5DED375-BC28-4B9A-A4F5-DA45BC82297D}" srcId="{2F86F781-704C-454D-BE11-D2BD7D56B1BB}" destId="{372BDF82-A7AA-4383-B5CC-67C31F4C7A26}" srcOrd="3" destOrd="0" parTransId="{35C24B3E-109D-4D04-B309-B618338E8F1F}" sibTransId="{4EEE8603-9B42-4E78-83CB-313B0F877855}"/>
    <dgm:cxn modelId="{09D88F77-1B3A-42B4-9F0B-4D92857C28D6}" type="presOf" srcId="{32B0D47D-545F-4978-8AC4-EF446F255D8F}" destId="{5E193A34-0702-4BCA-AD5D-77BD35FFB6A6}" srcOrd="0" destOrd="2" presId="urn:microsoft.com/office/officeart/2005/8/layout/hList6"/>
    <dgm:cxn modelId="{75D8DF82-ADA8-49B9-AEC1-C0DD03C9C9B0}" srcId="{B8C20196-3C50-45A5-8253-DA1BE32D3D34}" destId="{32B0D47D-545F-4978-8AC4-EF446F255D8F}" srcOrd="1" destOrd="0" parTransId="{140ABA4B-159F-4454-9FF7-EDE95E64F5DD}" sibTransId="{7EE0B0C4-DB95-4D6B-BE3F-E4B24D0646F6}"/>
    <dgm:cxn modelId="{A5747295-2EF1-41EC-A187-F4D27092A085}" type="presOf" srcId="{8EB29C58-9F54-48FE-8960-7E8B73E69D02}" destId="{5E193A34-0702-4BCA-AD5D-77BD35FFB6A6}" srcOrd="0" destOrd="3" presId="urn:microsoft.com/office/officeart/2005/8/layout/hList6"/>
    <dgm:cxn modelId="{C2E26798-2C98-4A7A-8DB8-A1FD40BA8718}" srcId="{B8C20196-3C50-45A5-8253-DA1BE32D3D34}" destId="{2878E5D2-2B73-4572-A333-C74E18278BFF}" srcOrd="0" destOrd="0" parTransId="{057E1C07-6679-4DFD-A292-630F0650A786}" sibTransId="{74188A22-D435-4D08-B4DB-47E4F0FC3B2A}"/>
    <dgm:cxn modelId="{50D83D99-F33C-4CDA-9180-A57DCF283605}" type="presOf" srcId="{2F86F781-704C-454D-BE11-D2BD7D56B1BB}" destId="{8139AEBC-817E-4EE9-ABEF-B20C9B8E6B75}" srcOrd="0" destOrd="0" presId="urn:microsoft.com/office/officeart/2005/8/layout/hList6"/>
    <dgm:cxn modelId="{2AD9DDE6-65FE-4538-BB1B-BE51537A3BFE}" type="presOf" srcId="{372BDF82-A7AA-4383-B5CC-67C31F4C7A26}" destId="{7D319365-36DD-468B-8BCF-1A1263F25619}" srcOrd="0" destOrd="0" presId="urn:microsoft.com/office/officeart/2005/8/layout/hList6"/>
    <dgm:cxn modelId="{6587BDE4-A74C-4A88-81F4-EE1C930A8A28}" type="presParOf" srcId="{8139AEBC-817E-4EE9-ABEF-B20C9B8E6B75}" destId="{E789E225-4415-4192-B50B-602DB591CBA2}" srcOrd="0" destOrd="0" presId="urn:microsoft.com/office/officeart/2005/8/layout/hList6"/>
    <dgm:cxn modelId="{80B5E4BD-96A0-49C6-8F82-D288A865D542}" type="presParOf" srcId="{8139AEBC-817E-4EE9-ABEF-B20C9B8E6B75}" destId="{04BA73F2-4918-459F-A8C5-67E3B210AD1A}" srcOrd="1" destOrd="0" presId="urn:microsoft.com/office/officeart/2005/8/layout/hList6"/>
    <dgm:cxn modelId="{3C3DEA53-ABFB-4927-A24E-4420E10D337F}" type="presParOf" srcId="{8139AEBC-817E-4EE9-ABEF-B20C9B8E6B75}" destId="{1EB62D43-4E38-49DB-8E30-7C0D6038ACCD}" srcOrd="2" destOrd="0" presId="urn:microsoft.com/office/officeart/2005/8/layout/hList6"/>
    <dgm:cxn modelId="{9C974A9C-593E-434B-8261-B749997B3D27}" type="presParOf" srcId="{8139AEBC-817E-4EE9-ABEF-B20C9B8E6B75}" destId="{9E005E05-5B1E-4A7D-A04E-6381D7122068}" srcOrd="3" destOrd="0" presId="urn:microsoft.com/office/officeart/2005/8/layout/hList6"/>
    <dgm:cxn modelId="{56D00FF3-0D19-4F10-A81E-49166A9009C4}" type="presParOf" srcId="{8139AEBC-817E-4EE9-ABEF-B20C9B8E6B75}" destId="{5E193A34-0702-4BCA-AD5D-77BD35FFB6A6}" srcOrd="4" destOrd="0" presId="urn:microsoft.com/office/officeart/2005/8/layout/hList6"/>
    <dgm:cxn modelId="{2C85D64B-9424-4B5E-9042-66ABE0A5941F}" type="presParOf" srcId="{8139AEBC-817E-4EE9-ABEF-B20C9B8E6B75}" destId="{1C798DAD-F97C-4C36-AA10-8CFDD5081EB4}" srcOrd="5" destOrd="0" presId="urn:microsoft.com/office/officeart/2005/8/layout/hList6"/>
    <dgm:cxn modelId="{3F5C1B97-71EB-4750-B8B6-4E9B1998BEAC}" type="presParOf" srcId="{8139AEBC-817E-4EE9-ABEF-B20C9B8E6B75}" destId="{7D319365-36DD-468B-8BCF-1A1263F25619}" srcOrd="6" destOrd="0" presId="urn:microsoft.com/office/officeart/2005/8/layout/hList6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EDD4474-5105-4572-B94F-B4F5E4782FD6}" type="doc">
      <dgm:prSet loTypeId="urn:microsoft.com/office/officeart/2005/8/layout/vList5" loCatId="list" qsTypeId="urn:microsoft.com/office/officeart/2005/8/quickstyle/3d1" qsCatId="3D" csTypeId="urn:microsoft.com/office/officeart/2005/8/colors/colorful1#3" csCatId="colorful" phldr="1"/>
      <dgm:spPr/>
      <dgm:t>
        <a:bodyPr/>
        <a:lstStyle/>
        <a:p>
          <a:endParaRPr lang="en-US"/>
        </a:p>
      </dgm:t>
    </dgm:pt>
    <dgm:pt modelId="{2F9F6499-8A87-4895-8D43-E581613B5309}">
      <dgm:prSet phldrT="[Text]"/>
      <dgm:sp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>
              <a:solidFill>
                <a:schemeClr val="bg1">
                  <a:lumMod val="50000"/>
                </a:schemeClr>
              </a:solidFill>
            </a:rPr>
            <a:t>1</a:t>
          </a:r>
        </a:p>
      </dgm:t>
    </dgm:pt>
    <dgm:pt modelId="{8BE1F363-58DE-4B33-B37E-0576AF4C4787}" type="parTrans" cxnId="{56033E77-E82D-4032-A015-87996624844C}">
      <dgm:prSet/>
      <dgm:spPr/>
      <dgm:t>
        <a:bodyPr/>
        <a:lstStyle/>
        <a:p>
          <a:endParaRPr lang="en-US"/>
        </a:p>
      </dgm:t>
    </dgm:pt>
    <dgm:pt modelId="{0A8B6C8B-4565-4C5E-8A04-DECBA3F46D66}" type="sibTrans" cxnId="{56033E77-E82D-4032-A015-87996624844C}">
      <dgm:prSet/>
      <dgm:spPr/>
      <dgm:t>
        <a:bodyPr/>
        <a:lstStyle/>
        <a:p>
          <a:endParaRPr lang="en-US"/>
        </a:p>
      </dgm:t>
    </dgm:pt>
    <dgm:pt modelId="{99B877B8-CEBA-47B2-AA4F-B6ED659DFB7F}">
      <dgm:prSet phldrT="[Text]" custT="1"/>
      <dgm:spPr>
        <a:solidFill>
          <a:schemeClr val="accent2">
            <a:alpha val="90000"/>
          </a:schemeClr>
        </a:solidFill>
      </dgm:spPr>
      <dgm:t>
        <a:bodyPr/>
        <a:lstStyle/>
        <a:p>
          <a:pPr marL="914400" indent="-914400"/>
          <a:r>
            <a:rPr lang="en-US" sz="3600" dirty="0">
              <a:solidFill>
                <a:schemeClr val="bg1"/>
              </a:solidFill>
            </a:rPr>
            <a:t>Visual Studio</a:t>
          </a:r>
        </a:p>
      </dgm:t>
    </dgm:pt>
    <dgm:pt modelId="{1184EA28-87DB-4EC7-A57A-64384041F7CF}" type="parTrans" cxnId="{D1624B4E-FCEA-4785-9064-904C735ACA86}">
      <dgm:prSet/>
      <dgm:spPr/>
      <dgm:t>
        <a:bodyPr/>
        <a:lstStyle/>
        <a:p>
          <a:endParaRPr lang="en-US"/>
        </a:p>
      </dgm:t>
    </dgm:pt>
    <dgm:pt modelId="{7220D579-BC7E-48B4-ABD2-8DF515E1294B}" type="sibTrans" cxnId="{D1624B4E-FCEA-4785-9064-904C735ACA86}">
      <dgm:prSet/>
      <dgm:spPr/>
      <dgm:t>
        <a:bodyPr/>
        <a:lstStyle/>
        <a:p>
          <a:endParaRPr lang="en-US"/>
        </a:p>
      </dgm:t>
    </dgm:pt>
    <dgm:pt modelId="{0271F4F0-5F5A-47C3-B389-0A268DAC8A8F}">
      <dgm:prSet phldrT="[Text]"/>
      <dgm:sp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>
              <a:solidFill>
                <a:schemeClr val="bg1">
                  <a:lumMod val="50000"/>
                </a:schemeClr>
              </a:solidFill>
            </a:rPr>
            <a:t>2</a:t>
          </a:r>
        </a:p>
      </dgm:t>
    </dgm:pt>
    <dgm:pt modelId="{B813AACA-9F16-49A8-9E63-661611B26DE3}" type="parTrans" cxnId="{817213B6-C95C-4C1D-A93D-DFCF721D3032}">
      <dgm:prSet/>
      <dgm:spPr/>
      <dgm:t>
        <a:bodyPr/>
        <a:lstStyle/>
        <a:p>
          <a:endParaRPr lang="en-US"/>
        </a:p>
      </dgm:t>
    </dgm:pt>
    <dgm:pt modelId="{38D60B73-0A26-40D5-B734-2D9E6C83CE35}" type="sibTrans" cxnId="{817213B6-C95C-4C1D-A93D-DFCF721D3032}">
      <dgm:prSet/>
      <dgm:spPr/>
      <dgm:t>
        <a:bodyPr/>
        <a:lstStyle/>
        <a:p>
          <a:endParaRPr lang="en-US"/>
        </a:p>
      </dgm:t>
    </dgm:pt>
    <dgm:pt modelId="{6E265761-6ED8-4B00-AFCC-DD3BC9B2A0E6}">
      <dgm:prSet phldrT="[Text]" custT="1"/>
      <dgm:spPr>
        <a:solidFill>
          <a:schemeClr val="accent3">
            <a:alpha val="90000"/>
          </a:schemeClr>
        </a:solidFill>
      </dgm:spPr>
      <dgm:t>
        <a:bodyPr/>
        <a:lstStyle/>
        <a:p>
          <a:pPr marL="914400" indent="-914400"/>
          <a:r>
            <a:rPr lang="en-US" sz="3600" dirty="0">
              <a:solidFill>
                <a:schemeClr val="bg1"/>
              </a:solidFill>
            </a:rPr>
            <a:t>PyCharm</a:t>
          </a:r>
        </a:p>
      </dgm:t>
    </dgm:pt>
    <dgm:pt modelId="{85680AB6-5036-43F7-B88B-07D38C7CC8FC}" type="parTrans" cxnId="{8FD5E510-8583-423C-A869-3680BD377554}">
      <dgm:prSet/>
      <dgm:spPr/>
      <dgm:t>
        <a:bodyPr/>
        <a:lstStyle/>
        <a:p>
          <a:endParaRPr lang="en-US"/>
        </a:p>
      </dgm:t>
    </dgm:pt>
    <dgm:pt modelId="{A2131EA3-16AF-46F1-B299-12B3BBD74613}" type="sibTrans" cxnId="{8FD5E510-8583-423C-A869-3680BD377554}">
      <dgm:prSet/>
      <dgm:spPr/>
      <dgm:t>
        <a:bodyPr/>
        <a:lstStyle/>
        <a:p>
          <a:endParaRPr lang="en-US"/>
        </a:p>
      </dgm:t>
    </dgm:pt>
    <dgm:pt modelId="{48EC9D48-B447-420E-8D76-417C0F1F1CD4}">
      <dgm:prSet phldrT="[Text]"/>
      <dgm:sp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>
              <a:solidFill>
                <a:schemeClr val="bg1">
                  <a:lumMod val="50000"/>
                </a:schemeClr>
              </a:solidFill>
            </a:rPr>
            <a:t>3</a:t>
          </a:r>
        </a:p>
      </dgm:t>
    </dgm:pt>
    <dgm:pt modelId="{B05FBB73-44A5-4F18-846C-7EA77CBAC763}" type="parTrans" cxnId="{B41F2B84-7419-478C-82ED-9493339403D8}">
      <dgm:prSet/>
      <dgm:spPr/>
      <dgm:t>
        <a:bodyPr/>
        <a:lstStyle/>
        <a:p>
          <a:endParaRPr lang="en-US"/>
        </a:p>
      </dgm:t>
    </dgm:pt>
    <dgm:pt modelId="{320F60E1-FB82-4791-B46B-C5644EE3822A}" type="sibTrans" cxnId="{B41F2B84-7419-478C-82ED-9493339403D8}">
      <dgm:prSet/>
      <dgm:spPr/>
      <dgm:t>
        <a:bodyPr/>
        <a:lstStyle/>
        <a:p>
          <a:endParaRPr lang="en-US"/>
        </a:p>
      </dgm:t>
    </dgm:pt>
    <dgm:pt modelId="{B44B4F92-697B-47A8-A203-7E3E66A70CA3}">
      <dgm:prSet phldrT="[Text]" custT="1"/>
      <dgm:spPr>
        <a:solidFill>
          <a:schemeClr val="accent4">
            <a:alpha val="90000"/>
          </a:schemeClr>
        </a:solidFill>
      </dgm:spPr>
      <dgm:t>
        <a:bodyPr/>
        <a:lstStyle/>
        <a:p>
          <a:pPr marL="914400" indent="-914400"/>
          <a:r>
            <a:rPr lang="en-US" sz="3600" dirty="0">
              <a:solidFill>
                <a:schemeClr val="bg1"/>
              </a:solidFill>
            </a:rPr>
            <a:t>Eclipse</a:t>
          </a:r>
        </a:p>
      </dgm:t>
    </dgm:pt>
    <dgm:pt modelId="{3C1D84FF-3019-4EEC-84EE-12F53C6F92D7}" type="parTrans" cxnId="{69A7597D-2B65-4DA2-8FC4-495C8676B465}">
      <dgm:prSet/>
      <dgm:spPr/>
      <dgm:t>
        <a:bodyPr/>
        <a:lstStyle/>
        <a:p>
          <a:endParaRPr lang="en-US"/>
        </a:p>
      </dgm:t>
    </dgm:pt>
    <dgm:pt modelId="{32C13B34-2AED-48BD-952A-01E8A856D85A}" type="sibTrans" cxnId="{69A7597D-2B65-4DA2-8FC4-495C8676B465}">
      <dgm:prSet/>
      <dgm:spPr/>
      <dgm:t>
        <a:bodyPr/>
        <a:lstStyle/>
        <a:p>
          <a:endParaRPr lang="en-US"/>
        </a:p>
      </dgm:t>
    </dgm:pt>
    <dgm:pt modelId="{09BA1F44-AC19-4253-B684-D50C539E60F2}">
      <dgm:prSet phldrT="[Text]"/>
      <dgm:sp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>
              <a:solidFill>
                <a:schemeClr val="bg1">
                  <a:lumMod val="50000"/>
                </a:schemeClr>
              </a:solidFill>
            </a:rPr>
            <a:t>4</a:t>
          </a:r>
        </a:p>
      </dgm:t>
    </dgm:pt>
    <dgm:pt modelId="{BFB4838E-67DF-49BD-834E-4A881DAE94C2}" type="parTrans" cxnId="{4917354A-09CC-414A-8825-F6D5D08BFE55}">
      <dgm:prSet/>
      <dgm:spPr/>
      <dgm:t>
        <a:bodyPr/>
        <a:lstStyle/>
        <a:p>
          <a:endParaRPr lang="en-US"/>
        </a:p>
      </dgm:t>
    </dgm:pt>
    <dgm:pt modelId="{2A1C411B-5511-4882-BFB9-3A75776FF245}" type="sibTrans" cxnId="{4917354A-09CC-414A-8825-F6D5D08BFE55}">
      <dgm:prSet/>
      <dgm:spPr/>
      <dgm:t>
        <a:bodyPr/>
        <a:lstStyle/>
        <a:p>
          <a:endParaRPr lang="en-US"/>
        </a:p>
      </dgm:t>
    </dgm:pt>
    <dgm:pt modelId="{0F949D85-0C1B-430B-A97C-02CE9D3DE72A}">
      <dgm:prSet phldrT="[Text]" custT="1"/>
      <dgm:spPr>
        <a:solidFill>
          <a:schemeClr val="accent6">
            <a:alpha val="90000"/>
          </a:schemeClr>
        </a:solidFill>
      </dgm:spPr>
      <dgm:t>
        <a:bodyPr/>
        <a:lstStyle/>
        <a:p>
          <a:pPr marL="914400" indent="-914400"/>
          <a:r>
            <a:rPr lang="en-US" sz="3600" dirty="0">
              <a:solidFill>
                <a:schemeClr val="bg1"/>
              </a:solidFill>
            </a:rPr>
            <a:t>Matlab</a:t>
          </a:r>
        </a:p>
      </dgm:t>
    </dgm:pt>
    <dgm:pt modelId="{AB715BA5-6AEB-43F5-8643-3E3539E29A61}" type="sibTrans" cxnId="{1FB3DF05-0078-43F7-9587-D5CE3906930C}">
      <dgm:prSet/>
      <dgm:spPr/>
      <dgm:t>
        <a:bodyPr/>
        <a:lstStyle/>
        <a:p>
          <a:endParaRPr lang="en-US"/>
        </a:p>
      </dgm:t>
    </dgm:pt>
    <dgm:pt modelId="{F9336465-AA63-4BB4-9D25-9AD362C0C9FD}" type="parTrans" cxnId="{1FB3DF05-0078-43F7-9587-D5CE3906930C}">
      <dgm:prSet/>
      <dgm:spPr/>
      <dgm:t>
        <a:bodyPr/>
        <a:lstStyle/>
        <a:p>
          <a:endParaRPr lang="en-US"/>
        </a:p>
      </dgm:t>
    </dgm:pt>
    <dgm:pt modelId="{DCE4BCD7-6C9A-41E5-AAB4-2E14B9DD239B}">
      <dgm:prSet phldrT="[Text]" custT="1"/>
      <dgm:sp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sz="4500" kern="1200" dirty="0">
              <a:solidFill>
                <a:schemeClr val="tx1"/>
              </a:solidFill>
            </a:rPr>
            <a:t>      </a:t>
          </a:r>
          <a:r>
            <a:rPr lang="en-US" sz="3600" kern="1200" dirty="0">
              <a:solidFill>
                <a:schemeClr val="tx1"/>
              </a:solidFill>
              <a:latin typeface="Calibri"/>
              <a:ea typeface="+mn-ea"/>
              <a:cs typeface="+mn-cs"/>
            </a:rPr>
            <a:t>Mathematica</a:t>
          </a:r>
        </a:p>
      </dgm:t>
    </dgm:pt>
    <dgm:pt modelId="{7D0B8C64-8630-41E4-BC1C-C90F99630E15}" type="parTrans" cxnId="{F46FA7D2-FD6F-453F-82B3-EED93B988137}">
      <dgm:prSet/>
      <dgm:spPr/>
      <dgm:t>
        <a:bodyPr/>
        <a:lstStyle/>
        <a:p>
          <a:endParaRPr lang="en-US"/>
        </a:p>
      </dgm:t>
    </dgm:pt>
    <dgm:pt modelId="{268498EF-6A97-4081-8938-5D45EB9326FC}" type="sibTrans" cxnId="{F46FA7D2-FD6F-453F-82B3-EED93B988137}">
      <dgm:prSet/>
      <dgm:spPr/>
      <dgm:t>
        <a:bodyPr/>
        <a:lstStyle/>
        <a:p>
          <a:endParaRPr lang="en-US"/>
        </a:p>
      </dgm:t>
    </dgm:pt>
    <dgm:pt modelId="{2A89DD66-35E7-4ABA-B7C0-4F66C7B70A28}">
      <dgm:prSet phldrT="[Text]"/>
      <dgm:sp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>
              <a:solidFill>
                <a:schemeClr val="bg1">
                  <a:lumMod val="50000"/>
                </a:schemeClr>
              </a:solidFill>
            </a:rPr>
            <a:t>6</a:t>
          </a:r>
        </a:p>
      </dgm:t>
    </dgm:pt>
    <dgm:pt modelId="{AD230BCE-3AED-497F-BB1C-1FC2B97B4B93}" type="parTrans" cxnId="{89F1EAC2-DD1E-4113-88DF-4997DC314F9E}">
      <dgm:prSet/>
      <dgm:spPr/>
      <dgm:t>
        <a:bodyPr/>
        <a:lstStyle/>
        <a:p>
          <a:endParaRPr lang="en-US"/>
        </a:p>
      </dgm:t>
    </dgm:pt>
    <dgm:pt modelId="{2668C54B-B24C-46A9-9415-EC1096710F43}" type="sibTrans" cxnId="{89F1EAC2-DD1E-4113-88DF-4997DC314F9E}">
      <dgm:prSet/>
      <dgm:spPr/>
      <dgm:t>
        <a:bodyPr/>
        <a:lstStyle/>
        <a:p>
          <a:endParaRPr lang="en-US"/>
        </a:p>
      </dgm:t>
    </dgm:pt>
    <dgm:pt modelId="{65C10D57-AE46-48A6-9842-DE26D8A0E0B1}" type="pres">
      <dgm:prSet presAssocID="{EEDD4474-5105-4572-B94F-B4F5E4782FD6}" presName="Name0" presStyleCnt="0">
        <dgm:presLayoutVars>
          <dgm:dir/>
          <dgm:animLvl val="lvl"/>
          <dgm:resizeHandles val="exact"/>
        </dgm:presLayoutVars>
      </dgm:prSet>
      <dgm:spPr/>
    </dgm:pt>
    <dgm:pt modelId="{5474B167-69C0-4A98-A5AE-46F0EFFD5FF5}" type="pres">
      <dgm:prSet presAssocID="{2F9F6499-8A87-4895-8D43-E581613B5309}" presName="linNode" presStyleCnt="0"/>
      <dgm:spPr/>
    </dgm:pt>
    <dgm:pt modelId="{9E87D3F1-4C62-44C2-839D-F5FF792F807F}" type="pres">
      <dgm:prSet presAssocID="{2F9F6499-8A87-4895-8D43-E581613B5309}" presName="parentText" presStyleLbl="node1" presStyleIdx="0" presStyleCnt="5" custScaleX="322220" custScaleY="37952" custLinFactX="47599" custLinFactNeighborX="100000">
        <dgm:presLayoutVars>
          <dgm:chMax val="1"/>
          <dgm:bulletEnabled val="1"/>
        </dgm:presLayoutVars>
      </dgm:prSet>
      <dgm:spPr>
        <a:prstGeom prst="ellipse">
          <a:avLst/>
        </a:prstGeom>
      </dgm:spPr>
    </dgm:pt>
    <dgm:pt modelId="{193D7722-BC70-46AA-A506-3DB4A98F9308}" type="pres">
      <dgm:prSet presAssocID="{2F9F6499-8A87-4895-8D43-E581613B5309}" presName="descendantText" presStyleLbl="alignAccFollowNode1" presStyleIdx="0" presStyleCnt="5" custScaleX="1428222" custScaleY="63623" custLinFactX="-45438" custLinFactNeighborX="-100000">
        <dgm:presLayoutVars>
          <dgm:bulletEnabled val="1"/>
        </dgm:presLayoutVars>
      </dgm:prSet>
      <dgm:spPr>
        <a:prstGeom prst="snip2DiagRect">
          <a:avLst/>
        </a:prstGeom>
      </dgm:spPr>
    </dgm:pt>
    <dgm:pt modelId="{0402F198-01DE-4387-8861-BED7BC71E74D}" type="pres">
      <dgm:prSet presAssocID="{0A8B6C8B-4565-4C5E-8A04-DECBA3F46D66}" presName="sp" presStyleCnt="0"/>
      <dgm:spPr/>
    </dgm:pt>
    <dgm:pt modelId="{0D507EBB-1CE4-4569-A615-7B867D686189}" type="pres">
      <dgm:prSet presAssocID="{0271F4F0-5F5A-47C3-B389-0A268DAC8A8F}" presName="linNode" presStyleCnt="0"/>
      <dgm:spPr/>
    </dgm:pt>
    <dgm:pt modelId="{A60E8B29-3A41-41E6-92ED-087DF974D6A6}" type="pres">
      <dgm:prSet presAssocID="{0271F4F0-5F5A-47C3-B389-0A268DAC8A8F}" presName="parentText" presStyleLbl="node1" presStyleIdx="1" presStyleCnt="5" custScaleX="322220" custScaleY="37952" custLinFactX="47599" custLinFactNeighborX="100000">
        <dgm:presLayoutVars>
          <dgm:chMax val="1"/>
          <dgm:bulletEnabled val="1"/>
        </dgm:presLayoutVars>
      </dgm:prSet>
      <dgm:spPr>
        <a:prstGeom prst="ellipse">
          <a:avLst/>
        </a:prstGeom>
      </dgm:spPr>
    </dgm:pt>
    <dgm:pt modelId="{D12A3826-2E3C-4C07-A727-88547A37A6F8}" type="pres">
      <dgm:prSet presAssocID="{0271F4F0-5F5A-47C3-B389-0A268DAC8A8F}" presName="descendantText" presStyleLbl="alignAccFollowNode1" presStyleIdx="1" presStyleCnt="5" custScaleX="1428222" custScaleY="63623" custLinFactX="-45438" custLinFactNeighborX="-100000">
        <dgm:presLayoutVars>
          <dgm:bulletEnabled val="1"/>
        </dgm:presLayoutVars>
      </dgm:prSet>
      <dgm:spPr>
        <a:prstGeom prst="snip2DiagRect">
          <a:avLst/>
        </a:prstGeom>
      </dgm:spPr>
    </dgm:pt>
    <dgm:pt modelId="{C0B75B6E-1394-4A93-8E4F-271E63A6A3DE}" type="pres">
      <dgm:prSet presAssocID="{38D60B73-0A26-40D5-B734-2D9E6C83CE35}" presName="sp" presStyleCnt="0"/>
      <dgm:spPr/>
    </dgm:pt>
    <dgm:pt modelId="{2F2F68BE-C28B-4D93-AB40-F2BA188B62C6}" type="pres">
      <dgm:prSet presAssocID="{48EC9D48-B447-420E-8D76-417C0F1F1CD4}" presName="linNode" presStyleCnt="0"/>
      <dgm:spPr/>
    </dgm:pt>
    <dgm:pt modelId="{3364F820-B13F-496A-8388-7D4ADED4386F}" type="pres">
      <dgm:prSet presAssocID="{48EC9D48-B447-420E-8D76-417C0F1F1CD4}" presName="parentText" presStyleLbl="node1" presStyleIdx="2" presStyleCnt="5" custScaleX="322220" custScaleY="37952" custLinFactX="47599" custLinFactNeighborX="100000">
        <dgm:presLayoutVars>
          <dgm:chMax val="1"/>
          <dgm:bulletEnabled val="1"/>
        </dgm:presLayoutVars>
      </dgm:prSet>
      <dgm:spPr>
        <a:prstGeom prst="ellipse">
          <a:avLst/>
        </a:prstGeom>
      </dgm:spPr>
    </dgm:pt>
    <dgm:pt modelId="{B8C87BA3-2339-4CFC-B0F3-582D7C37476C}" type="pres">
      <dgm:prSet presAssocID="{48EC9D48-B447-420E-8D76-417C0F1F1CD4}" presName="descendantText" presStyleLbl="alignAccFollowNode1" presStyleIdx="2" presStyleCnt="5" custScaleX="1428222" custScaleY="63623" custLinFactX="-45438" custLinFactNeighborX="-100000">
        <dgm:presLayoutVars>
          <dgm:bulletEnabled val="1"/>
        </dgm:presLayoutVars>
      </dgm:prSet>
      <dgm:spPr>
        <a:prstGeom prst="snip2DiagRect">
          <a:avLst/>
        </a:prstGeom>
      </dgm:spPr>
    </dgm:pt>
    <dgm:pt modelId="{6C45377D-665B-4B32-8E82-93D7AAB20CBE}" type="pres">
      <dgm:prSet presAssocID="{320F60E1-FB82-4791-B46B-C5644EE3822A}" presName="sp" presStyleCnt="0"/>
      <dgm:spPr/>
    </dgm:pt>
    <dgm:pt modelId="{7863A837-824B-4A6B-B523-4FC50ACEEF41}" type="pres">
      <dgm:prSet presAssocID="{09BA1F44-AC19-4253-B684-D50C539E60F2}" presName="linNode" presStyleCnt="0"/>
      <dgm:spPr/>
    </dgm:pt>
    <dgm:pt modelId="{D91B0B47-F3B7-4737-BE5C-BB3F0115C9EB}" type="pres">
      <dgm:prSet presAssocID="{09BA1F44-AC19-4253-B684-D50C539E60F2}" presName="parentText" presStyleLbl="node1" presStyleIdx="3" presStyleCnt="5" custScaleX="283814" custScaleY="37952" custLinFactX="7037" custLinFactNeighborX="100000">
        <dgm:presLayoutVars>
          <dgm:chMax val="1"/>
          <dgm:bulletEnabled val="1"/>
        </dgm:presLayoutVars>
      </dgm:prSet>
      <dgm:spPr>
        <a:prstGeom prst="ellipse">
          <a:avLst/>
        </a:prstGeom>
      </dgm:spPr>
    </dgm:pt>
    <dgm:pt modelId="{DB394979-F5B2-4D40-AB0B-4AEA79A29B58}" type="pres">
      <dgm:prSet presAssocID="{09BA1F44-AC19-4253-B684-D50C539E60F2}" presName="descendantText" presStyleLbl="alignAccFollowNode1" presStyleIdx="3" presStyleCnt="5" custScaleX="1258566" custScaleY="59889" custLinFactX="-32849" custLinFactNeighborX="-100000" custLinFactNeighborY="-1416">
        <dgm:presLayoutVars>
          <dgm:bulletEnabled val="1"/>
        </dgm:presLayoutVars>
      </dgm:prSet>
      <dgm:spPr/>
    </dgm:pt>
    <dgm:pt modelId="{C3A0A5B0-5561-4830-882D-5D969A2702A7}" type="pres">
      <dgm:prSet presAssocID="{2A1C411B-5511-4882-BFB9-3A75776FF245}" presName="sp" presStyleCnt="0"/>
      <dgm:spPr/>
    </dgm:pt>
    <dgm:pt modelId="{78AD4011-4E70-4A09-8F3D-94477D509CE7}" type="pres">
      <dgm:prSet presAssocID="{2A89DD66-35E7-4ABA-B7C0-4F66C7B70A28}" presName="linNode" presStyleCnt="0"/>
      <dgm:spPr/>
    </dgm:pt>
    <dgm:pt modelId="{FC2B36CE-0508-4CE1-B40C-5E22E1A8F7C3}" type="pres">
      <dgm:prSet presAssocID="{2A89DD66-35E7-4ABA-B7C0-4F66C7B70A28}" presName="parentText" presStyleLbl="node1" presStyleIdx="4" presStyleCnt="5" custScaleX="45780" custScaleY="38048" custLinFactNeighborX="16549" custLinFactNeighborY="-2223">
        <dgm:presLayoutVars>
          <dgm:chMax val="1"/>
          <dgm:bulletEnabled val="1"/>
        </dgm:presLayoutVars>
      </dgm:prSet>
      <dgm:spPr>
        <a:prstGeom prst="ellipse">
          <a:avLst/>
        </a:prstGeom>
      </dgm:spPr>
    </dgm:pt>
    <dgm:pt modelId="{11A300FC-8426-4790-BE2A-75ACFD4CC908}" type="pres">
      <dgm:prSet presAssocID="{2A89DD66-35E7-4ABA-B7C0-4F66C7B70A28}" presName="descendantText" presStyleLbl="alignAccFollowNode1" presStyleIdx="4" presStyleCnt="5" custScaleX="203101" custScaleY="70343" custLinFactNeighborX="-25573" custLinFactNeighborY="-2461">
        <dgm:presLayoutVars>
          <dgm:bulletEnabled val="1"/>
        </dgm:presLayoutVars>
      </dgm:prSet>
      <dgm:spPr/>
    </dgm:pt>
  </dgm:ptLst>
  <dgm:cxnLst>
    <dgm:cxn modelId="{7B7B0902-EC1E-42C3-AD23-693CA1399A66}" type="presOf" srcId="{DCE4BCD7-6C9A-41E5-AAB4-2E14B9DD239B}" destId="{DB394979-F5B2-4D40-AB0B-4AEA79A29B58}" srcOrd="0" destOrd="0" presId="urn:microsoft.com/office/officeart/2005/8/layout/vList5"/>
    <dgm:cxn modelId="{2111EF04-419B-4D67-8A79-7673CBE18D62}" type="presOf" srcId="{2F9F6499-8A87-4895-8D43-E581613B5309}" destId="{9E87D3F1-4C62-44C2-839D-F5FF792F807F}" srcOrd="0" destOrd="0" presId="urn:microsoft.com/office/officeart/2005/8/layout/vList5"/>
    <dgm:cxn modelId="{1FB3DF05-0078-43F7-9587-D5CE3906930C}" srcId="{2A89DD66-35E7-4ABA-B7C0-4F66C7B70A28}" destId="{0F949D85-0C1B-430B-A97C-02CE9D3DE72A}" srcOrd="0" destOrd="0" parTransId="{F9336465-AA63-4BB4-9D25-9AD362C0C9FD}" sibTransId="{AB715BA5-6AEB-43F5-8643-3E3539E29A61}"/>
    <dgm:cxn modelId="{16285D06-4796-4709-BCD3-B233C41ABB50}" type="presOf" srcId="{48EC9D48-B447-420E-8D76-417C0F1F1CD4}" destId="{3364F820-B13F-496A-8388-7D4ADED4386F}" srcOrd="0" destOrd="0" presId="urn:microsoft.com/office/officeart/2005/8/layout/vList5"/>
    <dgm:cxn modelId="{8FD5E510-8583-423C-A869-3680BD377554}" srcId="{0271F4F0-5F5A-47C3-B389-0A268DAC8A8F}" destId="{6E265761-6ED8-4B00-AFCC-DD3BC9B2A0E6}" srcOrd="0" destOrd="0" parTransId="{85680AB6-5036-43F7-B88B-07D38C7CC8FC}" sibTransId="{A2131EA3-16AF-46F1-B299-12B3BBD74613}"/>
    <dgm:cxn modelId="{BEEAD216-E64C-479A-A5F2-98EF883D5480}" type="presOf" srcId="{0271F4F0-5F5A-47C3-B389-0A268DAC8A8F}" destId="{A60E8B29-3A41-41E6-92ED-087DF974D6A6}" srcOrd="0" destOrd="0" presId="urn:microsoft.com/office/officeart/2005/8/layout/vList5"/>
    <dgm:cxn modelId="{BED89917-C98F-4875-B654-72B47F9E7FE5}" type="presOf" srcId="{B44B4F92-697B-47A8-A203-7E3E66A70CA3}" destId="{B8C87BA3-2339-4CFC-B0F3-582D7C37476C}" srcOrd="0" destOrd="0" presId="urn:microsoft.com/office/officeart/2005/8/layout/vList5"/>
    <dgm:cxn modelId="{4917354A-09CC-414A-8825-F6D5D08BFE55}" srcId="{EEDD4474-5105-4572-B94F-B4F5E4782FD6}" destId="{09BA1F44-AC19-4253-B684-D50C539E60F2}" srcOrd="3" destOrd="0" parTransId="{BFB4838E-67DF-49BD-834E-4A881DAE94C2}" sibTransId="{2A1C411B-5511-4882-BFB9-3A75776FF245}"/>
    <dgm:cxn modelId="{D1624B4E-FCEA-4785-9064-904C735ACA86}" srcId="{2F9F6499-8A87-4895-8D43-E581613B5309}" destId="{99B877B8-CEBA-47B2-AA4F-B6ED659DFB7F}" srcOrd="0" destOrd="0" parTransId="{1184EA28-87DB-4EC7-A57A-64384041F7CF}" sibTransId="{7220D579-BC7E-48B4-ABD2-8DF515E1294B}"/>
    <dgm:cxn modelId="{B274DF73-69CB-41AC-A387-5DA589629E83}" type="presOf" srcId="{99B877B8-CEBA-47B2-AA4F-B6ED659DFB7F}" destId="{193D7722-BC70-46AA-A506-3DB4A98F9308}" srcOrd="0" destOrd="0" presId="urn:microsoft.com/office/officeart/2005/8/layout/vList5"/>
    <dgm:cxn modelId="{56033E77-E82D-4032-A015-87996624844C}" srcId="{EEDD4474-5105-4572-B94F-B4F5E4782FD6}" destId="{2F9F6499-8A87-4895-8D43-E581613B5309}" srcOrd="0" destOrd="0" parTransId="{8BE1F363-58DE-4B33-B37E-0576AF4C4787}" sibTransId="{0A8B6C8B-4565-4C5E-8A04-DECBA3F46D66}"/>
    <dgm:cxn modelId="{BF022659-6C24-43F8-80D1-1AD4F745E270}" type="presOf" srcId="{EEDD4474-5105-4572-B94F-B4F5E4782FD6}" destId="{65C10D57-AE46-48A6-9842-DE26D8A0E0B1}" srcOrd="0" destOrd="0" presId="urn:microsoft.com/office/officeart/2005/8/layout/vList5"/>
    <dgm:cxn modelId="{69A7597D-2B65-4DA2-8FC4-495C8676B465}" srcId="{48EC9D48-B447-420E-8D76-417C0F1F1CD4}" destId="{B44B4F92-697B-47A8-A203-7E3E66A70CA3}" srcOrd="0" destOrd="0" parTransId="{3C1D84FF-3019-4EEC-84EE-12F53C6F92D7}" sibTransId="{32C13B34-2AED-48BD-952A-01E8A856D85A}"/>
    <dgm:cxn modelId="{0F2F9880-2521-4FDC-8D6B-AB91CE3EDA43}" type="presOf" srcId="{2A89DD66-35E7-4ABA-B7C0-4F66C7B70A28}" destId="{FC2B36CE-0508-4CE1-B40C-5E22E1A8F7C3}" srcOrd="0" destOrd="0" presId="urn:microsoft.com/office/officeart/2005/8/layout/vList5"/>
    <dgm:cxn modelId="{B41F2B84-7419-478C-82ED-9493339403D8}" srcId="{EEDD4474-5105-4572-B94F-B4F5E4782FD6}" destId="{48EC9D48-B447-420E-8D76-417C0F1F1CD4}" srcOrd="2" destOrd="0" parTransId="{B05FBB73-44A5-4F18-846C-7EA77CBAC763}" sibTransId="{320F60E1-FB82-4791-B46B-C5644EE3822A}"/>
    <dgm:cxn modelId="{7D11F5AE-B788-40B8-9D63-9251E5B2B79B}" type="presOf" srcId="{09BA1F44-AC19-4253-B684-D50C539E60F2}" destId="{D91B0B47-F3B7-4737-BE5C-BB3F0115C9EB}" srcOrd="0" destOrd="0" presId="urn:microsoft.com/office/officeart/2005/8/layout/vList5"/>
    <dgm:cxn modelId="{817213B6-C95C-4C1D-A93D-DFCF721D3032}" srcId="{EEDD4474-5105-4572-B94F-B4F5E4782FD6}" destId="{0271F4F0-5F5A-47C3-B389-0A268DAC8A8F}" srcOrd="1" destOrd="0" parTransId="{B813AACA-9F16-49A8-9E63-661611B26DE3}" sibTransId="{38D60B73-0A26-40D5-B734-2D9E6C83CE35}"/>
    <dgm:cxn modelId="{01F4A1BB-B1FC-435E-9B25-880F1E004377}" type="presOf" srcId="{6E265761-6ED8-4B00-AFCC-DD3BC9B2A0E6}" destId="{D12A3826-2E3C-4C07-A727-88547A37A6F8}" srcOrd="0" destOrd="0" presId="urn:microsoft.com/office/officeart/2005/8/layout/vList5"/>
    <dgm:cxn modelId="{4F50C1BD-CEED-4806-979A-578B3282EFCA}" type="presOf" srcId="{0F949D85-0C1B-430B-A97C-02CE9D3DE72A}" destId="{11A300FC-8426-4790-BE2A-75ACFD4CC908}" srcOrd="0" destOrd="0" presId="urn:microsoft.com/office/officeart/2005/8/layout/vList5"/>
    <dgm:cxn modelId="{89F1EAC2-DD1E-4113-88DF-4997DC314F9E}" srcId="{EEDD4474-5105-4572-B94F-B4F5E4782FD6}" destId="{2A89DD66-35E7-4ABA-B7C0-4F66C7B70A28}" srcOrd="4" destOrd="0" parTransId="{AD230BCE-3AED-497F-BB1C-1FC2B97B4B93}" sibTransId="{2668C54B-B24C-46A9-9415-EC1096710F43}"/>
    <dgm:cxn modelId="{F46FA7D2-FD6F-453F-82B3-EED93B988137}" srcId="{09BA1F44-AC19-4253-B684-D50C539E60F2}" destId="{DCE4BCD7-6C9A-41E5-AAB4-2E14B9DD239B}" srcOrd="0" destOrd="0" parTransId="{7D0B8C64-8630-41E4-BC1C-C90F99630E15}" sibTransId="{268498EF-6A97-4081-8938-5D45EB9326FC}"/>
    <dgm:cxn modelId="{2623738F-1189-4621-9FC7-70A9C26C8132}" type="presParOf" srcId="{65C10D57-AE46-48A6-9842-DE26D8A0E0B1}" destId="{5474B167-69C0-4A98-A5AE-46F0EFFD5FF5}" srcOrd="0" destOrd="0" presId="urn:microsoft.com/office/officeart/2005/8/layout/vList5"/>
    <dgm:cxn modelId="{C03A35A8-178F-4C5A-90CB-E1D38819222A}" type="presParOf" srcId="{5474B167-69C0-4A98-A5AE-46F0EFFD5FF5}" destId="{9E87D3F1-4C62-44C2-839D-F5FF792F807F}" srcOrd="0" destOrd="0" presId="urn:microsoft.com/office/officeart/2005/8/layout/vList5"/>
    <dgm:cxn modelId="{98E0031A-261C-4A55-BFE7-4A333FC48318}" type="presParOf" srcId="{5474B167-69C0-4A98-A5AE-46F0EFFD5FF5}" destId="{193D7722-BC70-46AA-A506-3DB4A98F9308}" srcOrd="1" destOrd="0" presId="urn:microsoft.com/office/officeart/2005/8/layout/vList5"/>
    <dgm:cxn modelId="{19F0C496-322B-441C-BA15-A9D09523C5BA}" type="presParOf" srcId="{65C10D57-AE46-48A6-9842-DE26D8A0E0B1}" destId="{0402F198-01DE-4387-8861-BED7BC71E74D}" srcOrd="1" destOrd="0" presId="urn:microsoft.com/office/officeart/2005/8/layout/vList5"/>
    <dgm:cxn modelId="{CCF4AA5D-A012-44A5-9691-6B514B9A8D66}" type="presParOf" srcId="{65C10D57-AE46-48A6-9842-DE26D8A0E0B1}" destId="{0D507EBB-1CE4-4569-A615-7B867D686189}" srcOrd="2" destOrd="0" presId="urn:microsoft.com/office/officeart/2005/8/layout/vList5"/>
    <dgm:cxn modelId="{780E6E75-934C-4AED-84A6-07BBEE44AD79}" type="presParOf" srcId="{0D507EBB-1CE4-4569-A615-7B867D686189}" destId="{A60E8B29-3A41-41E6-92ED-087DF974D6A6}" srcOrd="0" destOrd="0" presId="urn:microsoft.com/office/officeart/2005/8/layout/vList5"/>
    <dgm:cxn modelId="{1B09EBCD-CCF7-4A26-AEC9-C4C0228835E0}" type="presParOf" srcId="{0D507EBB-1CE4-4569-A615-7B867D686189}" destId="{D12A3826-2E3C-4C07-A727-88547A37A6F8}" srcOrd="1" destOrd="0" presId="urn:microsoft.com/office/officeart/2005/8/layout/vList5"/>
    <dgm:cxn modelId="{B061A6BE-06F8-4595-B724-B5F564D19267}" type="presParOf" srcId="{65C10D57-AE46-48A6-9842-DE26D8A0E0B1}" destId="{C0B75B6E-1394-4A93-8E4F-271E63A6A3DE}" srcOrd="3" destOrd="0" presId="urn:microsoft.com/office/officeart/2005/8/layout/vList5"/>
    <dgm:cxn modelId="{42CDE051-4071-40D3-B166-B6E0520CE762}" type="presParOf" srcId="{65C10D57-AE46-48A6-9842-DE26D8A0E0B1}" destId="{2F2F68BE-C28B-4D93-AB40-F2BA188B62C6}" srcOrd="4" destOrd="0" presId="urn:microsoft.com/office/officeart/2005/8/layout/vList5"/>
    <dgm:cxn modelId="{F765D061-C919-4C28-8103-378B48887473}" type="presParOf" srcId="{2F2F68BE-C28B-4D93-AB40-F2BA188B62C6}" destId="{3364F820-B13F-496A-8388-7D4ADED4386F}" srcOrd="0" destOrd="0" presId="urn:microsoft.com/office/officeart/2005/8/layout/vList5"/>
    <dgm:cxn modelId="{A0D22C93-576E-47CF-B07C-3AEB2A5A40C0}" type="presParOf" srcId="{2F2F68BE-C28B-4D93-AB40-F2BA188B62C6}" destId="{B8C87BA3-2339-4CFC-B0F3-582D7C37476C}" srcOrd="1" destOrd="0" presId="urn:microsoft.com/office/officeart/2005/8/layout/vList5"/>
    <dgm:cxn modelId="{F7B4047C-F86F-4952-B22F-19317287B2AB}" type="presParOf" srcId="{65C10D57-AE46-48A6-9842-DE26D8A0E0B1}" destId="{6C45377D-665B-4B32-8E82-93D7AAB20CBE}" srcOrd="5" destOrd="0" presId="urn:microsoft.com/office/officeart/2005/8/layout/vList5"/>
    <dgm:cxn modelId="{B43122A4-89A5-47DB-96B8-9DCCAFC3EDB1}" type="presParOf" srcId="{65C10D57-AE46-48A6-9842-DE26D8A0E0B1}" destId="{7863A837-824B-4A6B-B523-4FC50ACEEF41}" srcOrd="6" destOrd="0" presId="urn:microsoft.com/office/officeart/2005/8/layout/vList5"/>
    <dgm:cxn modelId="{2950F8B8-635E-4071-8A40-E39F19E717AA}" type="presParOf" srcId="{7863A837-824B-4A6B-B523-4FC50ACEEF41}" destId="{D91B0B47-F3B7-4737-BE5C-BB3F0115C9EB}" srcOrd="0" destOrd="0" presId="urn:microsoft.com/office/officeart/2005/8/layout/vList5"/>
    <dgm:cxn modelId="{BD55EACE-DFA9-4AB1-9E17-402A43EC2AB8}" type="presParOf" srcId="{7863A837-824B-4A6B-B523-4FC50ACEEF41}" destId="{DB394979-F5B2-4D40-AB0B-4AEA79A29B58}" srcOrd="1" destOrd="0" presId="urn:microsoft.com/office/officeart/2005/8/layout/vList5"/>
    <dgm:cxn modelId="{D6BFE7A8-E7B1-48D3-BC7D-DE719C218131}" type="presParOf" srcId="{65C10D57-AE46-48A6-9842-DE26D8A0E0B1}" destId="{C3A0A5B0-5561-4830-882D-5D969A2702A7}" srcOrd="7" destOrd="0" presId="urn:microsoft.com/office/officeart/2005/8/layout/vList5"/>
    <dgm:cxn modelId="{F4842F81-6670-49C9-B760-4980D8AA3F75}" type="presParOf" srcId="{65C10D57-AE46-48A6-9842-DE26D8A0E0B1}" destId="{78AD4011-4E70-4A09-8F3D-94477D509CE7}" srcOrd="8" destOrd="0" presId="urn:microsoft.com/office/officeart/2005/8/layout/vList5"/>
    <dgm:cxn modelId="{0C7244C9-699A-488B-94A1-70067AE54A71}" type="presParOf" srcId="{78AD4011-4E70-4A09-8F3D-94477D509CE7}" destId="{FC2B36CE-0508-4CE1-B40C-5E22E1A8F7C3}" srcOrd="0" destOrd="0" presId="urn:microsoft.com/office/officeart/2005/8/layout/vList5"/>
    <dgm:cxn modelId="{FF219B1F-2F7F-4DD4-AC7C-1DDE6C973B8B}" type="presParOf" srcId="{78AD4011-4E70-4A09-8F3D-94477D509CE7}" destId="{11A300FC-8426-4790-BE2A-75ACFD4CC90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44E825-59D3-43A0-A24B-15C095421DDD}" type="doc">
      <dgm:prSet loTypeId="urn:microsoft.com/office/officeart/2005/8/layout/matrix1" loCatId="matrix" qsTypeId="urn:microsoft.com/office/officeart/2005/8/quickstyle/simple4" qsCatId="simple" csTypeId="urn:microsoft.com/office/officeart/2005/8/colors/colorful1#2" csCatId="colorful" phldr="1"/>
      <dgm:spPr/>
      <dgm:t>
        <a:bodyPr/>
        <a:lstStyle/>
        <a:p>
          <a:endParaRPr lang="en-US"/>
        </a:p>
      </dgm:t>
    </dgm:pt>
    <dgm:pt modelId="{0CFBD4AD-65F8-4404-8754-CD37BAE4E582}">
      <dgm:prSet phldrT="[Text]" custT="1"/>
      <dgm:spPr>
        <a:gradFill rotWithShape="0">
          <a:gsLst>
            <a:gs pos="0">
              <a:schemeClr val="bg1">
                <a:lumMod val="65000"/>
              </a:schemeClr>
            </a:gs>
            <a:gs pos="80000">
              <a:schemeClr val="bg1">
                <a:lumMod val="65000"/>
              </a:schemeClr>
            </a:gs>
            <a:gs pos="100000">
              <a:schemeClr val="bg1">
                <a:lumMod val="85000"/>
              </a:schemeClr>
            </a:gs>
          </a:gsLst>
        </a:gradFill>
      </dgm:spPr>
      <dgm:t>
        <a:bodyPr/>
        <a:lstStyle/>
        <a:p>
          <a:r>
            <a:rPr lang="en-US" sz="2800" dirty="0">
              <a:solidFill>
                <a:schemeClr val="bg1"/>
              </a:solidFill>
            </a:rPr>
            <a:t>Code Submission</a:t>
          </a:r>
        </a:p>
      </dgm:t>
    </dgm:pt>
    <dgm:pt modelId="{3B386C18-1196-4FAC-8913-6D29ED9B4FCE}" type="parTrans" cxnId="{9AD6FD33-DB1A-43A4-B789-A4E68A6CA021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C0C79BFD-99C3-4467-AEDB-BAD6ACCC5DE9}" type="sibTrans" cxnId="{9AD6FD33-DB1A-43A4-B789-A4E68A6CA021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7E232B57-95F2-43B1-B1D5-C738E9BB02E9}">
      <dgm:prSet phldrT="[Text]" custT="1"/>
      <dgm:spPr/>
      <dgm:t>
        <a:bodyPr/>
        <a:lstStyle/>
        <a:p>
          <a:r>
            <a:rPr lang="en-US" sz="2400" dirty="0">
              <a:solidFill>
                <a:schemeClr val="bg1"/>
              </a:solidFill>
            </a:rPr>
            <a:t>Matlab </a:t>
          </a:r>
        </a:p>
        <a:p>
          <a:r>
            <a:rPr lang="en-US" sz="2400" dirty="0">
              <a:solidFill>
                <a:schemeClr val="bg1"/>
              </a:solidFill>
            </a:rPr>
            <a:t>Live Editor</a:t>
          </a:r>
        </a:p>
      </dgm:t>
    </dgm:pt>
    <dgm:pt modelId="{54DC7891-931A-4731-996B-69ACEB6C6364}" type="parTrans" cxnId="{7E894F2D-995E-48BC-BE97-2E5B2DFCCB2B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6F20398-2513-41C2-ACC8-B25C2244FE34}" type="sibTrans" cxnId="{7E894F2D-995E-48BC-BE97-2E5B2DFCCB2B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E0AB69C9-ADBF-4DF4-8A84-93BA8D787796}">
      <dgm:prSet phldrT="[Text]" custT="1"/>
      <dgm:spPr/>
      <dgm:t>
        <a:bodyPr/>
        <a:lstStyle/>
        <a:p>
          <a:r>
            <a:rPr lang="en-US" sz="2400" b="0" i="0" dirty="0"/>
            <a:t>Apache</a:t>
          </a:r>
        </a:p>
        <a:p>
          <a:r>
            <a:rPr lang="en-US" sz="2400" b="0" i="0" dirty="0"/>
            <a:t> Zeppelin</a:t>
          </a:r>
          <a:endParaRPr lang="en-US" sz="2400" b="0" dirty="0">
            <a:solidFill>
              <a:schemeClr val="bg1"/>
            </a:solidFill>
          </a:endParaRPr>
        </a:p>
      </dgm:t>
    </dgm:pt>
    <dgm:pt modelId="{E6D991C0-D055-48BD-9BF6-E0B36DD836FE}" type="parTrans" cxnId="{C3B85E8E-F878-4E4C-90D7-1832AF78CC48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418B24BC-526A-43F5-A024-B9F713EDDFD5}" type="sibTrans" cxnId="{C3B85E8E-F878-4E4C-90D7-1832AF78CC48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F8FD5476-49F0-43BF-9B46-30F977BC25FD}">
      <dgm:prSet phldrT="[Text]" custT="1"/>
      <dgm:spPr/>
      <dgm:t>
        <a:bodyPr/>
        <a:lstStyle/>
        <a:p>
          <a:r>
            <a:rPr lang="en-US" sz="2400" b="0" i="0" dirty="0" err="1"/>
            <a:t>Jupyter</a:t>
          </a:r>
          <a:endParaRPr lang="en-US" sz="2400" b="0" i="0" dirty="0"/>
        </a:p>
        <a:p>
          <a:r>
            <a:rPr lang="en-US" sz="2400" b="0" i="0" dirty="0"/>
            <a:t> Notebook</a:t>
          </a:r>
        </a:p>
        <a:p>
          <a:r>
            <a:rPr lang="en-US" sz="2400" b="0" i="0" dirty="0">
              <a:solidFill>
                <a:schemeClr val="bg1"/>
              </a:solidFill>
            </a:rPr>
            <a:t>(</a:t>
          </a:r>
          <a:r>
            <a:rPr lang="en-US" sz="2400" b="1" i="0" dirty="0" err="1"/>
            <a:t>Ipython</a:t>
          </a:r>
          <a:r>
            <a:rPr lang="en-US" sz="2400" b="1" i="0" dirty="0"/>
            <a:t>)</a:t>
          </a:r>
          <a:endParaRPr lang="en-US" sz="2400" b="0" dirty="0">
            <a:solidFill>
              <a:schemeClr val="bg1"/>
            </a:solidFill>
          </a:endParaRPr>
        </a:p>
      </dgm:t>
    </dgm:pt>
    <dgm:pt modelId="{F956AFE0-A8FD-4C09-9660-A7918B9F57F6}" type="parTrans" cxnId="{43F55C6B-C9E5-42E4-91F2-626C41898A3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515D24C9-7EC0-4222-961B-0A3C03EFD9E0}" type="sibTrans" cxnId="{43F55C6B-C9E5-42E4-91F2-626C41898A3F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DCE5E8E9-BD36-46B6-8D60-E962516AD725}">
      <dgm:prSet phldrT="[Text]" custT="1"/>
      <dgm:spPr/>
      <dgm:t>
        <a:bodyPr/>
        <a:lstStyle/>
        <a:p>
          <a:r>
            <a:rPr lang="en-US" sz="2400" dirty="0">
              <a:solidFill>
                <a:schemeClr val="bg1"/>
              </a:solidFill>
            </a:rPr>
            <a:t>Mathematica notebook</a:t>
          </a:r>
        </a:p>
      </dgm:t>
    </dgm:pt>
    <dgm:pt modelId="{4899D50C-8947-4ECA-A1D9-51D1B55D9998}" type="parTrans" cxnId="{FF046B74-DB03-4927-86CE-F8D9FC27CEB8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0CD5C91A-01DE-40E2-9C87-B2F80BFD1FD8}" type="sibTrans" cxnId="{FF046B74-DB03-4927-86CE-F8D9FC27CEB8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CFB84CDB-A57F-42C6-85B0-E52C813820DD}" type="pres">
      <dgm:prSet presAssocID="{BF44E825-59D3-43A0-A24B-15C095421DDD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8B215C9-17AC-450F-B503-64236C3A8FAF}" type="pres">
      <dgm:prSet presAssocID="{BF44E825-59D3-43A0-A24B-15C095421DDD}" presName="matrix" presStyleCnt="0"/>
      <dgm:spPr/>
    </dgm:pt>
    <dgm:pt modelId="{B44BAF5A-54FB-4A17-8B15-1529ABE14C91}" type="pres">
      <dgm:prSet presAssocID="{BF44E825-59D3-43A0-A24B-15C095421DDD}" presName="tile1" presStyleLbl="node1" presStyleIdx="0" presStyleCnt="4"/>
      <dgm:spPr/>
    </dgm:pt>
    <dgm:pt modelId="{AEE6150F-EAB7-4A86-9FA0-7CF874D177D2}" type="pres">
      <dgm:prSet presAssocID="{BF44E825-59D3-43A0-A24B-15C095421DDD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CEE50B7-A4E1-4983-AED3-5CDE0E17F187}" type="pres">
      <dgm:prSet presAssocID="{BF44E825-59D3-43A0-A24B-15C095421DDD}" presName="tile2" presStyleLbl="node1" presStyleIdx="1" presStyleCnt="4"/>
      <dgm:spPr/>
    </dgm:pt>
    <dgm:pt modelId="{BE3A86C5-4D8F-4153-923B-CC5366C909C5}" type="pres">
      <dgm:prSet presAssocID="{BF44E825-59D3-43A0-A24B-15C095421DDD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2CCCD68-1C7D-4050-8872-BE2C7CCA6F8B}" type="pres">
      <dgm:prSet presAssocID="{BF44E825-59D3-43A0-A24B-15C095421DDD}" presName="tile3" presStyleLbl="node1" presStyleIdx="2" presStyleCnt="4"/>
      <dgm:spPr/>
    </dgm:pt>
    <dgm:pt modelId="{22F44422-F100-49AB-BC43-1A2DF5BF7C4D}" type="pres">
      <dgm:prSet presAssocID="{BF44E825-59D3-43A0-A24B-15C095421DDD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9A74411-F131-4885-B705-07DD1EF5512F}" type="pres">
      <dgm:prSet presAssocID="{BF44E825-59D3-43A0-A24B-15C095421DDD}" presName="tile4" presStyleLbl="node1" presStyleIdx="3" presStyleCnt="4"/>
      <dgm:spPr/>
    </dgm:pt>
    <dgm:pt modelId="{828B4185-591B-48FF-AB9C-8C1058AF64A3}" type="pres">
      <dgm:prSet presAssocID="{BF44E825-59D3-43A0-A24B-15C095421DDD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CE7FC782-03AD-47D0-889B-E53E7AF21B56}" type="pres">
      <dgm:prSet presAssocID="{BF44E825-59D3-43A0-A24B-15C095421DDD}" presName="centerTile" presStyleLbl="fgShp" presStyleIdx="0" presStyleCnt="1" custScaleX="133873">
        <dgm:presLayoutVars>
          <dgm:chMax val="0"/>
          <dgm:chPref val="0"/>
        </dgm:presLayoutVars>
      </dgm:prSet>
      <dgm:spPr/>
    </dgm:pt>
  </dgm:ptLst>
  <dgm:cxnLst>
    <dgm:cxn modelId="{53E81718-6A7B-4A2C-B202-DBA16AE8C643}" type="presOf" srcId="{7E232B57-95F2-43B1-B1D5-C738E9BB02E9}" destId="{AEE6150F-EAB7-4A86-9FA0-7CF874D177D2}" srcOrd="1" destOrd="0" presId="urn:microsoft.com/office/officeart/2005/8/layout/matrix1"/>
    <dgm:cxn modelId="{1D49931D-C3FA-479A-A54C-63F6E249F4B4}" type="presOf" srcId="{E0AB69C9-ADBF-4DF4-8A84-93BA8D787796}" destId="{7CEE50B7-A4E1-4983-AED3-5CDE0E17F187}" srcOrd="0" destOrd="0" presId="urn:microsoft.com/office/officeart/2005/8/layout/matrix1"/>
    <dgm:cxn modelId="{7E894F2D-995E-48BC-BE97-2E5B2DFCCB2B}" srcId="{0CFBD4AD-65F8-4404-8754-CD37BAE4E582}" destId="{7E232B57-95F2-43B1-B1D5-C738E9BB02E9}" srcOrd="0" destOrd="0" parTransId="{54DC7891-931A-4731-996B-69ACEB6C6364}" sibTransId="{36F20398-2513-41C2-ACC8-B25C2244FE34}"/>
    <dgm:cxn modelId="{8899D030-D894-4C9D-875D-3756F8AD3753}" type="presOf" srcId="{F8FD5476-49F0-43BF-9B46-30F977BC25FD}" destId="{C2CCCD68-1C7D-4050-8872-BE2C7CCA6F8B}" srcOrd="0" destOrd="0" presId="urn:microsoft.com/office/officeart/2005/8/layout/matrix1"/>
    <dgm:cxn modelId="{9AD6FD33-DB1A-43A4-B789-A4E68A6CA021}" srcId="{BF44E825-59D3-43A0-A24B-15C095421DDD}" destId="{0CFBD4AD-65F8-4404-8754-CD37BAE4E582}" srcOrd="0" destOrd="0" parTransId="{3B386C18-1196-4FAC-8913-6D29ED9B4FCE}" sibTransId="{C0C79BFD-99C3-4467-AEDB-BAD6ACCC5DE9}"/>
    <dgm:cxn modelId="{43F55C6B-C9E5-42E4-91F2-626C41898A3F}" srcId="{0CFBD4AD-65F8-4404-8754-CD37BAE4E582}" destId="{F8FD5476-49F0-43BF-9B46-30F977BC25FD}" srcOrd="2" destOrd="0" parTransId="{F956AFE0-A8FD-4C09-9660-A7918B9F57F6}" sibTransId="{515D24C9-7EC0-4222-961B-0A3C03EFD9E0}"/>
    <dgm:cxn modelId="{FF046B74-DB03-4927-86CE-F8D9FC27CEB8}" srcId="{0CFBD4AD-65F8-4404-8754-CD37BAE4E582}" destId="{DCE5E8E9-BD36-46B6-8D60-E962516AD725}" srcOrd="3" destOrd="0" parTransId="{4899D50C-8947-4ECA-A1D9-51D1B55D9998}" sibTransId="{0CD5C91A-01DE-40E2-9C87-B2F80BFD1FD8}"/>
    <dgm:cxn modelId="{66DBA676-824D-4086-87C7-D465F72E20FF}" type="presOf" srcId="{E0AB69C9-ADBF-4DF4-8A84-93BA8D787796}" destId="{BE3A86C5-4D8F-4153-923B-CC5366C909C5}" srcOrd="1" destOrd="0" presId="urn:microsoft.com/office/officeart/2005/8/layout/matrix1"/>
    <dgm:cxn modelId="{5353347F-8394-42B8-89E5-FB93D1DFE75A}" type="presOf" srcId="{DCE5E8E9-BD36-46B6-8D60-E962516AD725}" destId="{59A74411-F131-4885-B705-07DD1EF5512F}" srcOrd="0" destOrd="0" presId="urn:microsoft.com/office/officeart/2005/8/layout/matrix1"/>
    <dgm:cxn modelId="{C3B85E8E-F878-4E4C-90D7-1832AF78CC48}" srcId="{0CFBD4AD-65F8-4404-8754-CD37BAE4E582}" destId="{E0AB69C9-ADBF-4DF4-8A84-93BA8D787796}" srcOrd="1" destOrd="0" parTransId="{E6D991C0-D055-48BD-9BF6-E0B36DD836FE}" sibTransId="{418B24BC-526A-43F5-A024-B9F713EDDFD5}"/>
    <dgm:cxn modelId="{797B72CE-2310-4C37-86A8-5204A80950B6}" type="presOf" srcId="{0CFBD4AD-65F8-4404-8754-CD37BAE4E582}" destId="{CE7FC782-03AD-47D0-889B-E53E7AF21B56}" srcOrd="0" destOrd="0" presId="urn:microsoft.com/office/officeart/2005/8/layout/matrix1"/>
    <dgm:cxn modelId="{90F76AD3-E28C-43FC-879C-A24C2C5F5232}" type="presOf" srcId="{7E232B57-95F2-43B1-B1D5-C738E9BB02E9}" destId="{B44BAF5A-54FB-4A17-8B15-1529ABE14C91}" srcOrd="0" destOrd="0" presId="urn:microsoft.com/office/officeart/2005/8/layout/matrix1"/>
    <dgm:cxn modelId="{9A96ADE0-68B9-43DA-BDDD-73CC2C54627D}" type="presOf" srcId="{BF44E825-59D3-43A0-A24B-15C095421DDD}" destId="{CFB84CDB-A57F-42C6-85B0-E52C813820DD}" srcOrd="0" destOrd="0" presId="urn:microsoft.com/office/officeart/2005/8/layout/matrix1"/>
    <dgm:cxn modelId="{AFE1E4F3-9E2C-487D-831D-738C41F937E8}" type="presOf" srcId="{F8FD5476-49F0-43BF-9B46-30F977BC25FD}" destId="{22F44422-F100-49AB-BC43-1A2DF5BF7C4D}" srcOrd="1" destOrd="0" presId="urn:microsoft.com/office/officeart/2005/8/layout/matrix1"/>
    <dgm:cxn modelId="{7C9A1BF6-B895-478E-9274-785070E2264C}" type="presOf" srcId="{DCE5E8E9-BD36-46B6-8D60-E962516AD725}" destId="{828B4185-591B-48FF-AB9C-8C1058AF64A3}" srcOrd="1" destOrd="0" presId="urn:microsoft.com/office/officeart/2005/8/layout/matrix1"/>
    <dgm:cxn modelId="{65DBC5F8-3A30-4D2C-8FD2-E7A36F53CE75}" type="presParOf" srcId="{CFB84CDB-A57F-42C6-85B0-E52C813820DD}" destId="{08B215C9-17AC-450F-B503-64236C3A8FAF}" srcOrd="0" destOrd="0" presId="urn:microsoft.com/office/officeart/2005/8/layout/matrix1"/>
    <dgm:cxn modelId="{3564A896-4B10-4A51-AF02-8C9AF46AB571}" type="presParOf" srcId="{08B215C9-17AC-450F-B503-64236C3A8FAF}" destId="{B44BAF5A-54FB-4A17-8B15-1529ABE14C91}" srcOrd="0" destOrd="0" presId="urn:microsoft.com/office/officeart/2005/8/layout/matrix1"/>
    <dgm:cxn modelId="{2FCEACF7-279D-4444-AA35-2ADD2C28A852}" type="presParOf" srcId="{08B215C9-17AC-450F-B503-64236C3A8FAF}" destId="{AEE6150F-EAB7-4A86-9FA0-7CF874D177D2}" srcOrd="1" destOrd="0" presId="urn:microsoft.com/office/officeart/2005/8/layout/matrix1"/>
    <dgm:cxn modelId="{95D59898-738D-4644-BB79-F416683CDAB6}" type="presParOf" srcId="{08B215C9-17AC-450F-B503-64236C3A8FAF}" destId="{7CEE50B7-A4E1-4983-AED3-5CDE0E17F187}" srcOrd="2" destOrd="0" presId="urn:microsoft.com/office/officeart/2005/8/layout/matrix1"/>
    <dgm:cxn modelId="{4D41D8FF-832A-4B28-9F77-13226FE50F47}" type="presParOf" srcId="{08B215C9-17AC-450F-B503-64236C3A8FAF}" destId="{BE3A86C5-4D8F-4153-923B-CC5366C909C5}" srcOrd="3" destOrd="0" presId="urn:microsoft.com/office/officeart/2005/8/layout/matrix1"/>
    <dgm:cxn modelId="{BF2E559F-A598-4E45-A3E6-B2CA2E6C8745}" type="presParOf" srcId="{08B215C9-17AC-450F-B503-64236C3A8FAF}" destId="{C2CCCD68-1C7D-4050-8872-BE2C7CCA6F8B}" srcOrd="4" destOrd="0" presId="urn:microsoft.com/office/officeart/2005/8/layout/matrix1"/>
    <dgm:cxn modelId="{02325595-FD97-4139-BA6B-7836E6A12A86}" type="presParOf" srcId="{08B215C9-17AC-450F-B503-64236C3A8FAF}" destId="{22F44422-F100-49AB-BC43-1A2DF5BF7C4D}" srcOrd="5" destOrd="0" presId="urn:microsoft.com/office/officeart/2005/8/layout/matrix1"/>
    <dgm:cxn modelId="{8D140F7C-BC05-4035-AD9C-4116B86C82E4}" type="presParOf" srcId="{08B215C9-17AC-450F-B503-64236C3A8FAF}" destId="{59A74411-F131-4885-B705-07DD1EF5512F}" srcOrd="6" destOrd="0" presId="urn:microsoft.com/office/officeart/2005/8/layout/matrix1"/>
    <dgm:cxn modelId="{626B972E-E4E9-4702-A914-E63FEAA1FCA1}" type="presParOf" srcId="{08B215C9-17AC-450F-B503-64236C3A8FAF}" destId="{828B4185-591B-48FF-AB9C-8C1058AF64A3}" srcOrd="7" destOrd="0" presId="urn:microsoft.com/office/officeart/2005/8/layout/matrix1"/>
    <dgm:cxn modelId="{3B054036-1B92-45F8-9AF7-846CBCCA91D4}" type="presParOf" srcId="{CFB84CDB-A57F-42C6-85B0-E52C813820DD}" destId="{CE7FC782-03AD-47D0-889B-E53E7AF21B5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A690160-D328-4B69-A035-90D3C82FA0A6}" type="doc">
      <dgm:prSet loTypeId="urn:microsoft.com/office/officeart/2005/8/layout/pList2" loCatId="list" qsTypeId="urn:microsoft.com/office/officeart/2005/8/quickstyle/simple4" qsCatId="simple" csTypeId="urn:microsoft.com/office/officeart/2005/8/colors/colorful2" csCatId="colorful" phldr="1"/>
      <dgm:spPr/>
    </dgm:pt>
    <dgm:pt modelId="{476E4177-EF8D-419E-AB8A-93E66CC82482}">
      <dgm:prSet phldrT="[Text]" custT="1"/>
      <dgm:spPr/>
      <dgm:t>
        <a:bodyPr lIns="73152" tIns="274320" rIns="73152"/>
        <a:lstStyle/>
        <a:p>
          <a:pPr algn="ctr" rtl="1"/>
          <a:r>
            <a:rPr lang="he-IL" sz="2200" dirty="0">
              <a:latin typeface="Corbel" pitchFamily="34" charset="0"/>
            </a:rPr>
            <a:t>אבני דרך לפרוייקט</a:t>
          </a:r>
        </a:p>
        <a:p>
          <a:pPr algn="ctr" rtl="1"/>
          <a:r>
            <a:rPr lang="he-IL" sz="2200" dirty="0">
              <a:latin typeface="Corbel" pitchFamily="34" charset="0"/>
            </a:rPr>
            <a:t>והתוצר לאבן הדרך</a:t>
          </a:r>
          <a:endParaRPr lang="en-US" sz="2200" dirty="0">
            <a:latin typeface="Corbel" pitchFamily="34" charset="0"/>
          </a:endParaRPr>
        </a:p>
      </dgm:t>
    </dgm:pt>
    <dgm:pt modelId="{50A25A56-CEA1-40EB-822C-18475EA4B47A}" type="parTrans" cxnId="{9A40B199-C1E6-4AA6-9486-07915ED7CAE7}">
      <dgm:prSet/>
      <dgm:spPr/>
      <dgm:t>
        <a:bodyPr/>
        <a:lstStyle/>
        <a:p>
          <a:endParaRPr lang="en-US"/>
        </a:p>
      </dgm:t>
    </dgm:pt>
    <dgm:pt modelId="{A91F7A1B-DD1E-4B26-839C-2A5EF0A403AD}" type="sibTrans" cxnId="{9A40B199-C1E6-4AA6-9486-07915ED7CAE7}">
      <dgm:prSet/>
      <dgm:spPr/>
      <dgm:t>
        <a:bodyPr/>
        <a:lstStyle/>
        <a:p>
          <a:endParaRPr lang="en-US"/>
        </a:p>
      </dgm:t>
    </dgm:pt>
    <dgm:pt modelId="{5DD0A7D4-5781-4819-AF33-C5CE25A2D297}">
      <dgm:prSet phldrT="[Text]" custT="1"/>
      <dgm:spPr/>
      <dgm:t>
        <a:bodyPr lIns="73152" tIns="274320" rIns="73152"/>
        <a:lstStyle/>
        <a:p>
          <a:pPr algn="ctr" rtl="1"/>
          <a:r>
            <a:rPr lang="he-IL" sz="2200" dirty="0">
              <a:latin typeface="Corbel" pitchFamily="34" charset="0"/>
            </a:rPr>
            <a:t>לוחות זמנים</a:t>
          </a:r>
        </a:p>
        <a:p>
          <a:pPr algn="ctr" rtl="1"/>
          <a:r>
            <a:rPr lang="he-IL" sz="2200" dirty="0">
              <a:latin typeface="Corbel" pitchFamily="34" charset="0"/>
            </a:rPr>
            <a:t>תסריט גאנט</a:t>
          </a:r>
          <a:endParaRPr lang="en-US" sz="2200" dirty="0">
            <a:latin typeface="Corbel" pitchFamily="34" charset="0"/>
          </a:endParaRPr>
        </a:p>
      </dgm:t>
    </dgm:pt>
    <dgm:pt modelId="{05B7C26E-C389-4346-849B-05526EF2C457}" type="parTrans" cxnId="{7417CC53-98FE-43F4-BF56-8508FB7DA803}">
      <dgm:prSet/>
      <dgm:spPr/>
      <dgm:t>
        <a:bodyPr/>
        <a:lstStyle/>
        <a:p>
          <a:endParaRPr lang="en-US"/>
        </a:p>
      </dgm:t>
    </dgm:pt>
    <dgm:pt modelId="{FD53903F-8A86-4D24-917A-36748269F973}" type="sibTrans" cxnId="{7417CC53-98FE-43F4-BF56-8508FB7DA803}">
      <dgm:prSet/>
      <dgm:spPr/>
      <dgm:t>
        <a:bodyPr/>
        <a:lstStyle/>
        <a:p>
          <a:endParaRPr lang="en-US"/>
        </a:p>
      </dgm:t>
    </dgm:pt>
    <dgm:pt modelId="{77AF15ED-F058-4A0B-B979-9880C6062DF0}">
      <dgm:prSet phldrT="[Text]" custT="1"/>
      <dgm:spPr/>
      <dgm:t>
        <a:bodyPr lIns="73152" tIns="274320" rIns="73152"/>
        <a:lstStyle/>
        <a:p>
          <a:pPr algn="ctr" rtl="1"/>
          <a:r>
            <a:rPr lang="he-IL" sz="2200" dirty="0">
              <a:latin typeface="Corbel" pitchFamily="34" charset="0"/>
            </a:rPr>
            <a:t>פעילויות והישגים</a:t>
          </a:r>
        </a:p>
        <a:p>
          <a:pPr algn="ctr" rtl="1"/>
          <a:r>
            <a:rPr lang="he-IL" sz="2200" dirty="0">
              <a:latin typeface="Corbel" pitchFamily="34" charset="0"/>
            </a:rPr>
            <a:t>לתקופה</a:t>
          </a:r>
          <a:endParaRPr lang="en-US" sz="2200" dirty="0">
            <a:latin typeface="Corbel" pitchFamily="34" charset="0"/>
          </a:endParaRPr>
        </a:p>
      </dgm:t>
    </dgm:pt>
    <dgm:pt modelId="{0DF2CDB2-0880-4047-8447-A17EAE7580E4}" type="parTrans" cxnId="{CD3B69F4-72CF-49E2-8926-8FD63E771977}">
      <dgm:prSet/>
      <dgm:spPr/>
      <dgm:t>
        <a:bodyPr/>
        <a:lstStyle/>
        <a:p>
          <a:endParaRPr lang="en-US"/>
        </a:p>
      </dgm:t>
    </dgm:pt>
    <dgm:pt modelId="{E3B236AA-E864-46E4-BC91-F2D73633FEA4}" type="sibTrans" cxnId="{CD3B69F4-72CF-49E2-8926-8FD63E771977}">
      <dgm:prSet/>
      <dgm:spPr/>
      <dgm:t>
        <a:bodyPr/>
        <a:lstStyle/>
        <a:p>
          <a:endParaRPr lang="en-US"/>
        </a:p>
      </dgm:t>
    </dgm:pt>
    <dgm:pt modelId="{5DF8D196-4D3D-4940-9F32-682169997D7A}">
      <dgm:prSet phldrT="[Text]" custT="1"/>
      <dgm:spPr/>
      <dgm:t>
        <a:bodyPr lIns="73152" tIns="274320" rIns="73152"/>
        <a:lstStyle/>
        <a:p>
          <a:pPr algn="ctr" rtl="1"/>
          <a:r>
            <a:rPr lang="he-IL" sz="2200" dirty="0">
              <a:latin typeface="Corbel" pitchFamily="34" charset="0"/>
            </a:rPr>
            <a:t>ניהול סיכונים</a:t>
          </a:r>
        </a:p>
        <a:p>
          <a:pPr algn="ctr" rtl="1"/>
          <a:r>
            <a:rPr lang="he-IL" sz="2200" b="0" dirty="0"/>
            <a:t>בעיות וכשלים הנדסיים/טכניים מהותיים בתקופה</a:t>
          </a:r>
          <a:endParaRPr lang="en-US" sz="2200" b="0" dirty="0">
            <a:latin typeface="Corbel" pitchFamily="34" charset="0"/>
          </a:endParaRPr>
        </a:p>
      </dgm:t>
    </dgm:pt>
    <dgm:pt modelId="{51CE1848-AB2A-4E28-8CF5-8442E546E0C5}" type="parTrans" cxnId="{B9B85342-AC50-4E97-8E9E-2FD870B1E881}">
      <dgm:prSet/>
      <dgm:spPr/>
      <dgm:t>
        <a:bodyPr/>
        <a:lstStyle/>
        <a:p>
          <a:endParaRPr lang="en-US"/>
        </a:p>
      </dgm:t>
    </dgm:pt>
    <dgm:pt modelId="{90C1E242-23BD-452C-B222-DCFA2D4DAE3B}" type="sibTrans" cxnId="{B9B85342-AC50-4E97-8E9E-2FD870B1E881}">
      <dgm:prSet/>
      <dgm:spPr/>
      <dgm:t>
        <a:bodyPr/>
        <a:lstStyle/>
        <a:p>
          <a:endParaRPr lang="en-US"/>
        </a:p>
      </dgm:t>
    </dgm:pt>
    <dgm:pt modelId="{C20F2834-7A4B-463C-ABDE-12FFE93933A3}">
      <dgm:prSet phldrT="[Text]" custT="1"/>
      <dgm:spPr/>
      <dgm:t>
        <a:bodyPr lIns="73152" tIns="274320" rIns="73152"/>
        <a:lstStyle/>
        <a:p>
          <a:pPr algn="ctr" rtl="1"/>
          <a:r>
            <a:rPr lang="he-IL" sz="2200" b="0" dirty="0"/>
            <a:t>שינויים ואירועים מהותיים בפרוייקט/</a:t>
          </a:r>
          <a:br>
            <a:rPr lang="en-US" sz="2200" b="0" dirty="0"/>
          </a:br>
          <a:r>
            <a:rPr lang="he-IL" sz="2200" b="0" dirty="0"/>
            <a:t>הישגים יוצאי דופן/</a:t>
          </a:r>
          <a:br>
            <a:rPr lang="en-US" sz="2200" b="0" dirty="0"/>
          </a:br>
          <a:r>
            <a:rPr lang="he-IL" sz="2200" b="0" dirty="0"/>
            <a:t>פרסומים/</a:t>
          </a:r>
          <a:br>
            <a:rPr lang="en-US" sz="2200" b="0" dirty="0"/>
          </a:br>
          <a:r>
            <a:rPr lang="he-IL" sz="2200" b="0" dirty="0"/>
            <a:t>פרסים</a:t>
          </a:r>
          <a:endParaRPr lang="en-US" sz="2200" b="0" dirty="0">
            <a:latin typeface="Corbel" pitchFamily="34" charset="0"/>
          </a:endParaRPr>
        </a:p>
      </dgm:t>
    </dgm:pt>
    <dgm:pt modelId="{BCFE97E8-F389-4CB9-AF67-54F99688D24C}" type="parTrans" cxnId="{4C839C11-576D-4F8B-A506-F28B1DFFF881}">
      <dgm:prSet/>
      <dgm:spPr/>
      <dgm:t>
        <a:bodyPr/>
        <a:lstStyle/>
        <a:p>
          <a:endParaRPr lang="en-US"/>
        </a:p>
      </dgm:t>
    </dgm:pt>
    <dgm:pt modelId="{CAE5F0D1-5C6A-4BF8-ACC0-DB67084C99C7}" type="sibTrans" cxnId="{4C839C11-576D-4F8B-A506-F28B1DFFF881}">
      <dgm:prSet/>
      <dgm:spPr/>
      <dgm:t>
        <a:bodyPr/>
        <a:lstStyle/>
        <a:p>
          <a:endParaRPr lang="en-US"/>
        </a:p>
      </dgm:t>
    </dgm:pt>
    <dgm:pt modelId="{9E4DC8AD-1AC7-4E53-B32C-25202AFDB195}" type="pres">
      <dgm:prSet presAssocID="{AA690160-D328-4B69-A035-90D3C82FA0A6}" presName="Name0" presStyleCnt="0">
        <dgm:presLayoutVars>
          <dgm:dir val="rev"/>
          <dgm:resizeHandles val="exact"/>
        </dgm:presLayoutVars>
      </dgm:prSet>
      <dgm:spPr/>
    </dgm:pt>
    <dgm:pt modelId="{ACBF4AF3-FAB8-444C-81AB-52C89640E279}" type="pres">
      <dgm:prSet presAssocID="{AA690160-D328-4B69-A035-90D3C82FA0A6}" presName="bkgdShp" presStyleLbl="alignAccFollowNode1" presStyleIdx="0" presStyleCnt="1" custLinFactNeighborX="-450" custLinFactNeighborY="-16064"/>
      <dgm:spPr>
        <a:solidFill>
          <a:schemeClr val="bg1">
            <a:lumMod val="65000"/>
            <a:alpha val="90000"/>
          </a:schemeClr>
        </a:solidFill>
      </dgm:spPr>
    </dgm:pt>
    <dgm:pt modelId="{78248EF9-FFBB-4EB0-94C4-16A1D0A1A170}" type="pres">
      <dgm:prSet presAssocID="{AA690160-D328-4B69-A035-90D3C82FA0A6}" presName="linComp" presStyleCnt="0"/>
      <dgm:spPr/>
    </dgm:pt>
    <dgm:pt modelId="{CC8831C0-DF59-484B-83B2-A708366B3EB6}" type="pres">
      <dgm:prSet presAssocID="{476E4177-EF8D-419E-AB8A-93E66CC82482}" presName="compNode" presStyleCnt="0"/>
      <dgm:spPr/>
    </dgm:pt>
    <dgm:pt modelId="{2572025E-E8B8-4F94-94D0-DC22D7F762FB}" type="pres">
      <dgm:prSet presAssocID="{476E4177-EF8D-419E-AB8A-93E66CC82482}" presName="node" presStyleLbl="node1" presStyleIdx="0" presStyleCnt="5" custLinFactNeighborX="3134">
        <dgm:presLayoutVars>
          <dgm:bulletEnabled val="1"/>
        </dgm:presLayoutVars>
      </dgm:prSet>
      <dgm:spPr/>
    </dgm:pt>
    <dgm:pt modelId="{2E2B4276-DB06-4C66-80FF-919CDE10A5FE}" type="pres">
      <dgm:prSet presAssocID="{476E4177-EF8D-419E-AB8A-93E66CC82482}" presName="invisiNode" presStyleLbl="node1" presStyleIdx="0" presStyleCnt="5"/>
      <dgm:spPr/>
    </dgm:pt>
    <dgm:pt modelId="{C43EB61A-2E04-409F-8F87-79F190ED3CE0}" type="pres">
      <dgm:prSet presAssocID="{476E4177-EF8D-419E-AB8A-93E66CC82482}" presName="imagNode" presStyleLbl="fgImgPlace1" presStyleIdx="0" presStyleCnt="5"/>
      <dgm:spPr>
        <a:blipFill dpi="0" rotWithShape="0">
          <a:blip xmlns:r="http://schemas.openxmlformats.org/officeDocument/2006/relationships" r:embed="rId1"/>
          <a:srcRect/>
          <a:tile tx="0" ty="0" sx="40000" sy="40000" flip="none" algn="ctr"/>
        </a:blipFill>
      </dgm:spPr>
    </dgm:pt>
    <dgm:pt modelId="{3DB5F289-A8C3-40D5-8393-8636D9BFFD29}" type="pres">
      <dgm:prSet presAssocID="{A91F7A1B-DD1E-4B26-839C-2A5EF0A403AD}" presName="sibTrans" presStyleLbl="sibTrans2D1" presStyleIdx="0" presStyleCnt="0"/>
      <dgm:spPr/>
    </dgm:pt>
    <dgm:pt modelId="{0C509E44-86D3-42D8-94FF-9B9788BAB857}" type="pres">
      <dgm:prSet presAssocID="{5DD0A7D4-5781-4819-AF33-C5CE25A2D297}" presName="compNode" presStyleCnt="0"/>
      <dgm:spPr/>
    </dgm:pt>
    <dgm:pt modelId="{E4B0666F-2CF1-4C21-A251-46E6EBFF7C1D}" type="pres">
      <dgm:prSet presAssocID="{5DD0A7D4-5781-4819-AF33-C5CE25A2D297}" presName="node" presStyleLbl="node1" presStyleIdx="1" presStyleCnt="5">
        <dgm:presLayoutVars>
          <dgm:bulletEnabled val="1"/>
        </dgm:presLayoutVars>
      </dgm:prSet>
      <dgm:spPr/>
    </dgm:pt>
    <dgm:pt modelId="{BBFA0B92-8C45-4EAA-A200-A78384D846A7}" type="pres">
      <dgm:prSet presAssocID="{5DD0A7D4-5781-4819-AF33-C5CE25A2D297}" presName="invisiNode" presStyleLbl="node1" presStyleIdx="1" presStyleCnt="5"/>
      <dgm:spPr/>
    </dgm:pt>
    <dgm:pt modelId="{BF646D7A-C7D0-4489-A68F-61F32B7DB0C6}" type="pres">
      <dgm:prSet presAssocID="{5DD0A7D4-5781-4819-AF33-C5CE25A2D297}" presName="imagNode" presStyleLbl="fgImgPlace1" presStyleIdx="1" presStyleCnt="5"/>
      <dgm:spPr>
        <a:blipFill dpi="0" rotWithShape="0">
          <a:blip xmlns:r="http://schemas.openxmlformats.org/officeDocument/2006/relationships" r:embed="rId2"/>
          <a:srcRect/>
          <a:tile tx="0" ty="0" sx="30000" sy="30000" flip="none" algn="ctr"/>
        </a:blipFill>
      </dgm:spPr>
    </dgm:pt>
    <dgm:pt modelId="{CAAEED2F-AC44-4514-84C2-160FDC42F579}" type="pres">
      <dgm:prSet presAssocID="{FD53903F-8A86-4D24-917A-36748269F973}" presName="sibTrans" presStyleLbl="sibTrans2D1" presStyleIdx="0" presStyleCnt="0"/>
      <dgm:spPr/>
    </dgm:pt>
    <dgm:pt modelId="{3617A269-0CD9-4948-9932-FA1AD12DE27E}" type="pres">
      <dgm:prSet presAssocID="{77AF15ED-F058-4A0B-B979-9880C6062DF0}" presName="compNode" presStyleCnt="0"/>
      <dgm:spPr/>
    </dgm:pt>
    <dgm:pt modelId="{5284ED54-4761-44DA-8086-D5FD397A1C95}" type="pres">
      <dgm:prSet presAssocID="{77AF15ED-F058-4A0B-B979-9880C6062DF0}" presName="node" presStyleLbl="node1" presStyleIdx="2" presStyleCnt="5">
        <dgm:presLayoutVars>
          <dgm:bulletEnabled val="1"/>
        </dgm:presLayoutVars>
      </dgm:prSet>
      <dgm:spPr/>
    </dgm:pt>
    <dgm:pt modelId="{9666B65F-B8AB-44AD-8F33-AF566667E781}" type="pres">
      <dgm:prSet presAssocID="{77AF15ED-F058-4A0B-B979-9880C6062DF0}" presName="invisiNode" presStyleLbl="node1" presStyleIdx="2" presStyleCnt="5"/>
      <dgm:spPr/>
    </dgm:pt>
    <dgm:pt modelId="{41BC1ABA-1F87-4B1E-94EC-41724CD12655}" type="pres">
      <dgm:prSet presAssocID="{77AF15ED-F058-4A0B-B979-9880C6062DF0}" presName="imagNode" presStyleLbl="fgImgPlace1" presStyleIdx="2" presStyleCnt="5"/>
      <dgm:spPr>
        <a:blipFill dpi="0" rotWithShape="0">
          <a:blip xmlns:r="http://schemas.openxmlformats.org/officeDocument/2006/relationships" r:embed="rId3"/>
          <a:srcRect/>
          <a:tile tx="222250" ty="-762000" sx="40000" sy="40000" flip="none" algn="ctr"/>
        </a:blipFill>
      </dgm:spPr>
    </dgm:pt>
    <dgm:pt modelId="{A9D6457D-CBBF-4A28-8C38-C3F75EA43CF1}" type="pres">
      <dgm:prSet presAssocID="{E3B236AA-E864-46E4-BC91-F2D73633FEA4}" presName="sibTrans" presStyleLbl="sibTrans2D1" presStyleIdx="0" presStyleCnt="0"/>
      <dgm:spPr/>
    </dgm:pt>
    <dgm:pt modelId="{CDFA4098-C274-4C84-9513-F0698696D98A}" type="pres">
      <dgm:prSet presAssocID="{5DF8D196-4D3D-4940-9F32-682169997D7A}" presName="compNode" presStyleCnt="0"/>
      <dgm:spPr/>
    </dgm:pt>
    <dgm:pt modelId="{87B5BDBA-3C7A-41F1-8C33-F13937A84B36}" type="pres">
      <dgm:prSet presAssocID="{5DF8D196-4D3D-4940-9F32-682169997D7A}" presName="node" presStyleLbl="node1" presStyleIdx="3" presStyleCnt="5" custLinFactNeighborX="3134">
        <dgm:presLayoutVars>
          <dgm:bulletEnabled val="1"/>
        </dgm:presLayoutVars>
      </dgm:prSet>
      <dgm:spPr/>
    </dgm:pt>
    <dgm:pt modelId="{928528D1-DD5F-4687-9BFE-878C43D23D5D}" type="pres">
      <dgm:prSet presAssocID="{5DF8D196-4D3D-4940-9F32-682169997D7A}" presName="invisiNode" presStyleLbl="node1" presStyleIdx="3" presStyleCnt="5"/>
      <dgm:spPr/>
    </dgm:pt>
    <dgm:pt modelId="{D88C7409-AB93-4FE3-A61D-F51EE8A4B008}" type="pres">
      <dgm:prSet presAssocID="{5DF8D196-4D3D-4940-9F32-682169997D7A}" presName="imagNode" presStyleLbl="fgImgPlace1" presStyleIdx="3" presStyleCnt="5"/>
      <dgm:spPr>
        <a:blipFill dpi="0" rotWithShape="0">
          <a:blip xmlns:r="http://schemas.openxmlformats.org/officeDocument/2006/relationships" r:embed="rId4"/>
          <a:srcRect/>
          <a:tile tx="0" ty="0" sx="60000" sy="60000" flip="none" algn="ctr"/>
        </a:blipFill>
      </dgm:spPr>
    </dgm:pt>
    <dgm:pt modelId="{CA6E58D0-F06D-4082-9183-0F2955E6C631}" type="pres">
      <dgm:prSet presAssocID="{90C1E242-23BD-452C-B222-DCFA2D4DAE3B}" presName="sibTrans" presStyleLbl="sibTrans2D1" presStyleIdx="0" presStyleCnt="0"/>
      <dgm:spPr/>
    </dgm:pt>
    <dgm:pt modelId="{8AC8F713-1879-4B70-BB31-C5C195E24471}" type="pres">
      <dgm:prSet presAssocID="{C20F2834-7A4B-463C-ABDE-12FFE93933A3}" presName="compNode" presStyleCnt="0"/>
      <dgm:spPr/>
    </dgm:pt>
    <dgm:pt modelId="{9B706799-997B-4F74-B652-58B58A51EA58}" type="pres">
      <dgm:prSet presAssocID="{C20F2834-7A4B-463C-ABDE-12FFE93933A3}" presName="node" presStyleLbl="node1" presStyleIdx="4" presStyleCnt="5" custLinFactNeighborX="3134">
        <dgm:presLayoutVars>
          <dgm:bulletEnabled val="1"/>
        </dgm:presLayoutVars>
      </dgm:prSet>
      <dgm:spPr/>
    </dgm:pt>
    <dgm:pt modelId="{AF8C36F4-A127-4733-8CAC-70994BB842F2}" type="pres">
      <dgm:prSet presAssocID="{C20F2834-7A4B-463C-ABDE-12FFE93933A3}" presName="invisiNode" presStyleLbl="node1" presStyleIdx="4" presStyleCnt="5"/>
      <dgm:spPr/>
    </dgm:pt>
    <dgm:pt modelId="{B68F94D2-D73D-420A-802B-DFDC9BE4ED4C}" type="pres">
      <dgm:prSet presAssocID="{C20F2834-7A4B-463C-ABDE-12FFE93933A3}" presName="imagNode" presStyleLbl="fgImgPlace1" presStyleIdx="4" presStyleCnt="5"/>
      <dgm:spPr>
        <a:blipFill dpi="0" rotWithShape="0">
          <a:blip xmlns:r="http://schemas.openxmlformats.org/officeDocument/2006/relationships" r:embed="rId5"/>
          <a:srcRect/>
          <a:tile tx="889000" ty="0" sx="90000" sy="90000" flip="none" algn="r"/>
        </a:blipFill>
      </dgm:spPr>
    </dgm:pt>
  </dgm:ptLst>
  <dgm:cxnLst>
    <dgm:cxn modelId="{4C839C11-576D-4F8B-A506-F28B1DFFF881}" srcId="{AA690160-D328-4B69-A035-90D3C82FA0A6}" destId="{C20F2834-7A4B-463C-ABDE-12FFE93933A3}" srcOrd="4" destOrd="0" parTransId="{BCFE97E8-F389-4CB9-AF67-54F99688D24C}" sibTransId="{CAE5F0D1-5C6A-4BF8-ACC0-DB67084C99C7}"/>
    <dgm:cxn modelId="{B9B85342-AC50-4E97-8E9E-2FD870B1E881}" srcId="{AA690160-D328-4B69-A035-90D3C82FA0A6}" destId="{5DF8D196-4D3D-4940-9F32-682169997D7A}" srcOrd="3" destOrd="0" parTransId="{51CE1848-AB2A-4E28-8CF5-8442E546E0C5}" sibTransId="{90C1E242-23BD-452C-B222-DCFA2D4DAE3B}"/>
    <dgm:cxn modelId="{F546FC67-7DF1-4BF2-AAE0-A41210C2F008}" type="presOf" srcId="{77AF15ED-F058-4A0B-B979-9880C6062DF0}" destId="{5284ED54-4761-44DA-8086-D5FD397A1C95}" srcOrd="0" destOrd="0" presId="urn:microsoft.com/office/officeart/2005/8/layout/pList2"/>
    <dgm:cxn modelId="{7417CC53-98FE-43F4-BF56-8508FB7DA803}" srcId="{AA690160-D328-4B69-A035-90D3C82FA0A6}" destId="{5DD0A7D4-5781-4819-AF33-C5CE25A2D297}" srcOrd="1" destOrd="0" parTransId="{05B7C26E-C389-4346-849B-05526EF2C457}" sibTransId="{FD53903F-8A86-4D24-917A-36748269F973}"/>
    <dgm:cxn modelId="{5323AA95-00A2-4692-A5A7-0CE01F61915E}" type="presOf" srcId="{5DF8D196-4D3D-4940-9F32-682169997D7A}" destId="{87B5BDBA-3C7A-41F1-8C33-F13937A84B36}" srcOrd="0" destOrd="0" presId="urn:microsoft.com/office/officeart/2005/8/layout/pList2"/>
    <dgm:cxn modelId="{949F0299-73E9-4417-82FC-CA725CC0A193}" type="presOf" srcId="{E3B236AA-E864-46E4-BC91-F2D73633FEA4}" destId="{A9D6457D-CBBF-4A28-8C38-C3F75EA43CF1}" srcOrd="0" destOrd="0" presId="urn:microsoft.com/office/officeart/2005/8/layout/pList2"/>
    <dgm:cxn modelId="{9A40B199-C1E6-4AA6-9486-07915ED7CAE7}" srcId="{AA690160-D328-4B69-A035-90D3C82FA0A6}" destId="{476E4177-EF8D-419E-AB8A-93E66CC82482}" srcOrd="0" destOrd="0" parTransId="{50A25A56-CEA1-40EB-822C-18475EA4B47A}" sibTransId="{A91F7A1B-DD1E-4B26-839C-2A5EF0A403AD}"/>
    <dgm:cxn modelId="{3C7E19A9-1A62-4EE9-89B2-1B0254AEDDC8}" type="presOf" srcId="{FD53903F-8A86-4D24-917A-36748269F973}" destId="{CAAEED2F-AC44-4514-84C2-160FDC42F579}" srcOrd="0" destOrd="0" presId="urn:microsoft.com/office/officeart/2005/8/layout/pList2"/>
    <dgm:cxn modelId="{915F5EC7-F54C-47CF-938C-A7728AD14B2C}" type="presOf" srcId="{476E4177-EF8D-419E-AB8A-93E66CC82482}" destId="{2572025E-E8B8-4F94-94D0-DC22D7F762FB}" srcOrd="0" destOrd="0" presId="urn:microsoft.com/office/officeart/2005/8/layout/pList2"/>
    <dgm:cxn modelId="{E7FF7FCF-7802-406B-B2DF-029219F24E09}" type="presOf" srcId="{A91F7A1B-DD1E-4B26-839C-2A5EF0A403AD}" destId="{3DB5F289-A8C3-40D5-8393-8636D9BFFD29}" srcOrd="0" destOrd="0" presId="urn:microsoft.com/office/officeart/2005/8/layout/pList2"/>
    <dgm:cxn modelId="{85E28BD2-2688-4F33-B12E-84C5D25E397B}" type="presOf" srcId="{AA690160-D328-4B69-A035-90D3C82FA0A6}" destId="{9E4DC8AD-1AC7-4E53-B32C-25202AFDB195}" srcOrd="0" destOrd="0" presId="urn:microsoft.com/office/officeart/2005/8/layout/pList2"/>
    <dgm:cxn modelId="{5EFD03D3-565C-4B3D-9544-39EEAE62E035}" type="presOf" srcId="{5DD0A7D4-5781-4819-AF33-C5CE25A2D297}" destId="{E4B0666F-2CF1-4C21-A251-46E6EBFF7C1D}" srcOrd="0" destOrd="0" presId="urn:microsoft.com/office/officeart/2005/8/layout/pList2"/>
    <dgm:cxn modelId="{F75663EA-D40B-4DC3-9BDD-59437EA88F83}" type="presOf" srcId="{C20F2834-7A4B-463C-ABDE-12FFE93933A3}" destId="{9B706799-997B-4F74-B652-58B58A51EA58}" srcOrd="0" destOrd="0" presId="urn:microsoft.com/office/officeart/2005/8/layout/pList2"/>
    <dgm:cxn modelId="{CD3B69F4-72CF-49E2-8926-8FD63E771977}" srcId="{AA690160-D328-4B69-A035-90D3C82FA0A6}" destId="{77AF15ED-F058-4A0B-B979-9880C6062DF0}" srcOrd="2" destOrd="0" parTransId="{0DF2CDB2-0880-4047-8447-A17EAE7580E4}" sibTransId="{E3B236AA-E864-46E4-BC91-F2D73633FEA4}"/>
    <dgm:cxn modelId="{22E2F3FE-91E7-486E-85B7-ACB1ADAF96C5}" type="presOf" srcId="{90C1E242-23BD-452C-B222-DCFA2D4DAE3B}" destId="{CA6E58D0-F06D-4082-9183-0F2955E6C631}" srcOrd="0" destOrd="0" presId="urn:microsoft.com/office/officeart/2005/8/layout/pList2"/>
    <dgm:cxn modelId="{AD43AEEC-495D-4A94-AE00-20F54AE9F8E1}" type="presParOf" srcId="{9E4DC8AD-1AC7-4E53-B32C-25202AFDB195}" destId="{ACBF4AF3-FAB8-444C-81AB-52C89640E279}" srcOrd="0" destOrd="0" presId="urn:microsoft.com/office/officeart/2005/8/layout/pList2"/>
    <dgm:cxn modelId="{0A4C038E-CA9B-4931-92A1-A0E2C375FCD4}" type="presParOf" srcId="{9E4DC8AD-1AC7-4E53-B32C-25202AFDB195}" destId="{78248EF9-FFBB-4EB0-94C4-16A1D0A1A170}" srcOrd="1" destOrd="0" presId="urn:microsoft.com/office/officeart/2005/8/layout/pList2"/>
    <dgm:cxn modelId="{089602E8-677C-4767-89A2-F79859318CB4}" type="presParOf" srcId="{78248EF9-FFBB-4EB0-94C4-16A1D0A1A170}" destId="{CC8831C0-DF59-484B-83B2-A708366B3EB6}" srcOrd="0" destOrd="0" presId="urn:microsoft.com/office/officeart/2005/8/layout/pList2"/>
    <dgm:cxn modelId="{462DF11C-3C52-4141-BDDF-FB4A2D84D258}" type="presParOf" srcId="{CC8831C0-DF59-484B-83B2-A708366B3EB6}" destId="{2572025E-E8B8-4F94-94D0-DC22D7F762FB}" srcOrd="0" destOrd="0" presId="urn:microsoft.com/office/officeart/2005/8/layout/pList2"/>
    <dgm:cxn modelId="{DCAF203A-BE68-4AA7-8C17-E6F6A0D3C68B}" type="presParOf" srcId="{CC8831C0-DF59-484B-83B2-A708366B3EB6}" destId="{2E2B4276-DB06-4C66-80FF-919CDE10A5FE}" srcOrd="1" destOrd="0" presId="urn:microsoft.com/office/officeart/2005/8/layout/pList2"/>
    <dgm:cxn modelId="{873510E1-E52B-4C65-93C9-029B69B6F5D5}" type="presParOf" srcId="{CC8831C0-DF59-484B-83B2-A708366B3EB6}" destId="{C43EB61A-2E04-409F-8F87-79F190ED3CE0}" srcOrd="2" destOrd="0" presId="urn:microsoft.com/office/officeart/2005/8/layout/pList2"/>
    <dgm:cxn modelId="{5741DB79-3DF8-45A9-9133-42079C72E545}" type="presParOf" srcId="{78248EF9-FFBB-4EB0-94C4-16A1D0A1A170}" destId="{3DB5F289-A8C3-40D5-8393-8636D9BFFD29}" srcOrd="1" destOrd="0" presId="urn:microsoft.com/office/officeart/2005/8/layout/pList2"/>
    <dgm:cxn modelId="{C4E8BB90-DBDD-4BB7-8684-21667A467D0C}" type="presParOf" srcId="{78248EF9-FFBB-4EB0-94C4-16A1D0A1A170}" destId="{0C509E44-86D3-42D8-94FF-9B9788BAB857}" srcOrd="2" destOrd="0" presId="urn:microsoft.com/office/officeart/2005/8/layout/pList2"/>
    <dgm:cxn modelId="{544CB998-83D8-4D7D-A941-E36DD9A03677}" type="presParOf" srcId="{0C509E44-86D3-42D8-94FF-9B9788BAB857}" destId="{E4B0666F-2CF1-4C21-A251-46E6EBFF7C1D}" srcOrd="0" destOrd="0" presId="urn:microsoft.com/office/officeart/2005/8/layout/pList2"/>
    <dgm:cxn modelId="{1AA4ABAD-B041-4051-9BD2-ABC01E22984F}" type="presParOf" srcId="{0C509E44-86D3-42D8-94FF-9B9788BAB857}" destId="{BBFA0B92-8C45-4EAA-A200-A78384D846A7}" srcOrd="1" destOrd="0" presId="urn:microsoft.com/office/officeart/2005/8/layout/pList2"/>
    <dgm:cxn modelId="{2ABD2B0B-C451-41B1-AFEE-6888C893CAD0}" type="presParOf" srcId="{0C509E44-86D3-42D8-94FF-9B9788BAB857}" destId="{BF646D7A-C7D0-4489-A68F-61F32B7DB0C6}" srcOrd="2" destOrd="0" presId="urn:microsoft.com/office/officeart/2005/8/layout/pList2"/>
    <dgm:cxn modelId="{4B0B50B5-B712-4388-979B-2B2569D33EC8}" type="presParOf" srcId="{78248EF9-FFBB-4EB0-94C4-16A1D0A1A170}" destId="{CAAEED2F-AC44-4514-84C2-160FDC42F579}" srcOrd="3" destOrd="0" presId="urn:microsoft.com/office/officeart/2005/8/layout/pList2"/>
    <dgm:cxn modelId="{DECEDBEE-4060-4817-B045-6D6193A42585}" type="presParOf" srcId="{78248EF9-FFBB-4EB0-94C4-16A1D0A1A170}" destId="{3617A269-0CD9-4948-9932-FA1AD12DE27E}" srcOrd="4" destOrd="0" presId="urn:microsoft.com/office/officeart/2005/8/layout/pList2"/>
    <dgm:cxn modelId="{784BD6BD-8158-4425-B7C8-224DB65273F0}" type="presParOf" srcId="{3617A269-0CD9-4948-9932-FA1AD12DE27E}" destId="{5284ED54-4761-44DA-8086-D5FD397A1C95}" srcOrd="0" destOrd="0" presId="urn:microsoft.com/office/officeart/2005/8/layout/pList2"/>
    <dgm:cxn modelId="{04F964A7-8DAE-45AF-93EE-C290FFB884E2}" type="presParOf" srcId="{3617A269-0CD9-4948-9932-FA1AD12DE27E}" destId="{9666B65F-B8AB-44AD-8F33-AF566667E781}" srcOrd="1" destOrd="0" presId="urn:microsoft.com/office/officeart/2005/8/layout/pList2"/>
    <dgm:cxn modelId="{764C0C61-E243-4EA9-88D6-251A09617553}" type="presParOf" srcId="{3617A269-0CD9-4948-9932-FA1AD12DE27E}" destId="{41BC1ABA-1F87-4B1E-94EC-41724CD12655}" srcOrd="2" destOrd="0" presId="urn:microsoft.com/office/officeart/2005/8/layout/pList2"/>
    <dgm:cxn modelId="{D3A1DF18-84D6-4996-A80E-4EFE5C6343F2}" type="presParOf" srcId="{78248EF9-FFBB-4EB0-94C4-16A1D0A1A170}" destId="{A9D6457D-CBBF-4A28-8C38-C3F75EA43CF1}" srcOrd="5" destOrd="0" presId="urn:microsoft.com/office/officeart/2005/8/layout/pList2"/>
    <dgm:cxn modelId="{20EC7874-1A54-4FEB-AB33-56E16C16E16D}" type="presParOf" srcId="{78248EF9-FFBB-4EB0-94C4-16A1D0A1A170}" destId="{CDFA4098-C274-4C84-9513-F0698696D98A}" srcOrd="6" destOrd="0" presId="urn:microsoft.com/office/officeart/2005/8/layout/pList2"/>
    <dgm:cxn modelId="{0BB36B4F-5669-4FFD-9ACB-1147811B4917}" type="presParOf" srcId="{CDFA4098-C274-4C84-9513-F0698696D98A}" destId="{87B5BDBA-3C7A-41F1-8C33-F13937A84B36}" srcOrd="0" destOrd="0" presId="urn:microsoft.com/office/officeart/2005/8/layout/pList2"/>
    <dgm:cxn modelId="{F04175F8-0E71-4DB0-BF5C-101C0E0A2086}" type="presParOf" srcId="{CDFA4098-C274-4C84-9513-F0698696D98A}" destId="{928528D1-DD5F-4687-9BFE-878C43D23D5D}" srcOrd="1" destOrd="0" presId="urn:microsoft.com/office/officeart/2005/8/layout/pList2"/>
    <dgm:cxn modelId="{5486FCAE-1BBA-4089-8DC0-0C20BE16D942}" type="presParOf" srcId="{CDFA4098-C274-4C84-9513-F0698696D98A}" destId="{D88C7409-AB93-4FE3-A61D-F51EE8A4B008}" srcOrd="2" destOrd="0" presId="urn:microsoft.com/office/officeart/2005/8/layout/pList2"/>
    <dgm:cxn modelId="{816357A7-780B-4A6F-A3BF-C0A8854C69B9}" type="presParOf" srcId="{78248EF9-FFBB-4EB0-94C4-16A1D0A1A170}" destId="{CA6E58D0-F06D-4082-9183-0F2955E6C631}" srcOrd="7" destOrd="0" presId="urn:microsoft.com/office/officeart/2005/8/layout/pList2"/>
    <dgm:cxn modelId="{265F9872-0F6F-4550-BA87-DDEFF45438B8}" type="presParOf" srcId="{78248EF9-FFBB-4EB0-94C4-16A1D0A1A170}" destId="{8AC8F713-1879-4B70-BB31-C5C195E24471}" srcOrd="8" destOrd="0" presId="urn:microsoft.com/office/officeart/2005/8/layout/pList2"/>
    <dgm:cxn modelId="{9D8FD3DC-85CB-48E0-82EE-B4E3EF71EBD8}" type="presParOf" srcId="{8AC8F713-1879-4B70-BB31-C5C195E24471}" destId="{9B706799-997B-4F74-B652-58B58A51EA58}" srcOrd="0" destOrd="0" presId="urn:microsoft.com/office/officeart/2005/8/layout/pList2"/>
    <dgm:cxn modelId="{BFC29437-070A-427F-ABBF-58467DE1FA94}" type="presParOf" srcId="{8AC8F713-1879-4B70-BB31-C5C195E24471}" destId="{AF8C36F4-A127-4733-8CAC-70994BB842F2}" srcOrd="1" destOrd="0" presId="urn:microsoft.com/office/officeart/2005/8/layout/pList2"/>
    <dgm:cxn modelId="{67A14A84-C5C1-4C57-8BF2-6BDFD94C052F}" type="presParOf" srcId="{8AC8F713-1879-4B70-BB31-C5C195E24471}" destId="{B68F94D2-D73D-420A-802B-DFDC9BE4ED4C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5CA3FB5-EC2E-4983-8D64-5D4723B0D339}" type="doc">
      <dgm:prSet loTypeId="urn:microsoft.com/office/officeart/2005/8/layout/chevron2" loCatId="list" qsTypeId="urn:microsoft.com/office/officeart/2005/8/quickstyle/3d2#1" qsCatId="3D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AB0B83C5-FB89-4DEC-9039-9960545FAAFC}">
      <dgm:prSet phldrT="[Text]" custT="1"/>
      <dgm:spPr>
        <a:scene3d>
          <a:camera prst="orthographicFront"/>
          <a:lightRig rig="chilly" dir="t"/>
        </a:scene3d>
        <a:sp3d prstMaterial="translucentPowder">
          <a:bevelT w="127000" h="25400" prst="relaxedInset"/>
        </a:sp3d>
      </dgm:spPr>
      <dgm:t>
        <a:bodyPr lIns="0" tIns="548640" rIns="0" bIns="0" anchor="b" anchorCtr="0"/>
        <a:lstStyle/>
        <a:p>
          <a:r>
            <a:rPr lang="en-US" sz="2800" dirty="0">
              <a:latin typeface="Franklin Gothic Medium Cond" pitchFamily="34" charset="0"/>
            </a:rPr>
            <a:t>Three</a:t>
          </a:r>
        </a:p>
      </dgm:t>
    </dgm:pt>
    <dgm:pt modelId="{B58D2977-61F0-4289-9161-9B0B2599E20F}" type="parTrans" cxnId="{138FA0F0-3A8A-489D-8888-3468BC9B23C0}">
      <dgm:prSet/>
      <dgm:spPr/>
      <dgm:t>
        <a:bodyPr/>
        <a:lstStyle/>
        <a:p>
          <a:endParaRPr lang="en-US"/>
        </a:p>
      </dgm:t>
    </dgm:pt>
    <dgm:pt modelId="{0481E9B4-5897-4277-A3CD-9E8AC8BA9C21}" type="sibTrans" cxnId="{138FA0F0-3A8A-489D-8888-3468BC9B23C0}">
      <dgm:prSet/>
      <dgm:spPr/>
      <dgm:t>
        <a:bodyPr/>
        <a:lstStyle/>
        <a:p>
          <a:endParaRPr lang="en-US"/>
        </a:p>
      </dgm:t>
    </dgm:pt>
    <dgm:pt modelId="{C7AEF8A6-7FC5-4512-8214-026FBFB2096C}">
      <dgm:prSet phldrT="[Text]" custT="1"/>
      <dgm:spPr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5400000" scaled="0"/>
          </a:gradFill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gm:spPr>
      <dgm:t>
        <a:bodyPr/>
        <a:lstStyle/>
        <a:p>
          <a:pPr rtl="1"/>
          <a:r>
            <a:rPr lang="he-IL" sz="2100" dirty="0">
              <a:solidFill>
                <a:schemeClr val="bg1"/>
              </a:solidFill>
              <a:latin typeface="Franklin Gothic Book" pitchFamily="34" charset="0"/>
            </a:rPr>
            <a:t>כתיבת מסמך עם כותרות</a:t>
          </a:r>
          <a:r>
            <a:rPr lang="en-US" sz="2100" dirty="0">
              <a:solidFill>
                <a:schemeClr val="bg1"/>
              </a:solidFill>
              <a:latin typeface="Franklin Gothic Book" pitchFamily="34" charset="0"/>
            </a:rPr>
            <a:t> Headlines </a:t>
          </a:r>
        </a:p>
      </dgm:t>
    </dgm:pt>
    <dgm:pt modelId="{35C80211-5C7B-4081-9B36-C805ED697AF2}" type="parTrans" cxnId="{A592710F-4E29-4D69-93A8-BEF7B5AD3521}">
      <dgm:prSet/>
      <dgm:spPr/>
      <dgm:t>
        <a:bodyPr/>
        <a:lstStyle/>
        <a:p>
          <a:endParaRPr lang="en-US"/>
        </a:p>
      </dgm:t>
    </dgm:pt>
    <dgm:pt modelId="{CF221CC4-5429-4D72-A579-08BD6747E6FA}" type="sibTrans" cxnId="{A592710F-4E29-4D69-93A8-BEF7B5AD3521}">
      <dgm:prSet/>
      <dgm:spPr/>
      <dgm:t>
        <a:bodyPr/>
        <a:lstStyle/>
        <a:p>
          <a:endParaRPr lang="en-US"/>
        </a:p>
      </dgm:t>
    </dgm:pt>
    <dgm:pt modelId="{A9218C68-2F7B-4994-92DA-0304A9956852}">
      <dgm:prSet phldrT="[Text]" custT="1"/>
      <dgm:spPr>
        <a:scene3d>
          <a:camera prst="orthographicFront"/>
          <a:lightRig rig="chilly" dir="t"/>
        </a:scene3d>
        <a:sp3d prstMaterial="translucentPowder">
          <a:bevelT w="127000" h="25400" prst="relaxedInset"/>
        </a:sp3d>
      </dgm:spPr>
      <dgm:t>
        <a:bodyPr lIns="0" tIns="548640" rIns="0" bIns="0" anchor="b" anchorCtr="0"/>
        <a:lstStyle/>
        <a:p>
          <a:r>
            <a:rPr lang="en-US" sz="2800" dirty="0">
              <a:latin typeface="Franklin Gothic Medium Cond" pitchFamily="34" charset="0"/>
            </a:rPr>
            <a:t>Four</a:t>
          </a:r>
        </a:p>
      </dgm:t>
    </dgm:pt>
    <dgm:pt modelId="{834AB8F0-4A9A-4DB6-9A4D-69A35E4E9247}" type="parTrans" cxnId="{1AF362C0-86BD-4AAC-9AF9-B398702EE003}">
      <dgm:prSet/>
      <dgm:spPr/>
      <dgm:t>
        <a:bodyPr/>
        <a:lstStyle/>
        <a:p>
          <a:endParaRPr lang="en-US"/>
        </a:p>
      </dgm:t>
    </dgm:pt>
    <dgm:pt modelId="{F23F837F-FD21-4B4E-A5F8-3AD2C99B7E67}" type="sibTrans" cxnId="{1AF362C0-86BD-4AAC-9AF9-B398702EE003}">
      <dgm:prSet/>
      <dgm:spPr/>
      <dgm:t>
        <a:bodyPr/>
        <a:lstStyle/>
        <a:p>
          <a:endParaRPr lang="en-US"/>
        </a:p>
      </dgm:t>
    </dgm:pt>
    <dgm:pt modelId="{3DE8CA39-333E-4904-8E28-A954B17A6F6B}">
      <dgm:prSet phldrT="[Text]" custT="1"/>
      <dgm:spPr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3"/>
              </a:gs>
            </a:gsLst>
            <a:lin ang="5400000" scaled="0"/>
          </a:gradFill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gm:spPr>
      <dgm:t>
        <a:bodyPr/>
        <a:lstStyle/>
        <a:p>
          <a:pPr rtl="1"/>
          <a:r>
            <a:rPr lang="he-IL" sz="2100" dirty="0">
              <a:solidFill>
                <a:schemeClr val="bg1"/>
              </a:solidFill>
              <a:latin typeface="Franklin Gothic Book" pitchFamily="34" charset="0"/>
            </a:rPr>
            <a:t>טבלאות כותרות מלמעלה (כולל מיספור אוטומטי)</a:t>
          </a:r>
          <a:endParaRPr lang="en-US" sz="2100" dirty="0">
            <a:solidFill>
              <a:schemeClr val="bg1"/>
            </a:solidFill>
            <a:latin typeface="Franklin Gothic Book" pitchFamily="34" charset="0"/>
          </a:endParaRPr>
        </a:p>
      </dgm:t>
    </dgm:pt>
    <dgm:pt modelId="{38578C08-C05C-49F1-AE10-943C27F77570}" type="parTrans" cxnId="{C8FFD080-7186-4168-BCEE-F9CDA4818DF8}">
      <dgm:prSet/>
      <dgm:spPr/>
      <dgm:t>
        <a:bodyPr/>
        <a:lstStyle/>
        <a:p>
          <a:endParaRPr lang="en-US"/>
        </a:p>
      </dgm:t>
    </dgm:pt>
    <dgm:pt modelId="{102DA166-0408-435C-A1D0-3FF03B3446B8}" type="sibTrans" cxnId="{C8FFD080-7186-4168-BCEE-F9CDA4818DF8}">
      <dgm:prSet/>
      <dgm:spPr/>
      <dgm:t>
        <a:bodyPr/>
        <a:lstStyle/>
        <a:p>
          <a:endParaRPr lang="en-US"/>
        </a:p>
      </dgm:t>
    </dgm:pt>
    <dgm:pt modelId="{9CD674C8-8788-4E05-8735-D9A31AC00F47}">
      <dgm:prSet phldrT="[Text]" custT="1"/>
      <dgm:spPr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3"/>
              </a:gs>
            </a:gsLst>
            <a:lin ang="5400000" scaled="0"/>
          </a:gradFill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gm:spPr>
      <dgm:t>
        <a:bodyPr/>
        <a:lstStyle/>
        <a:p>
          <a:pPr rtl="1"/>
          <a:r>
            <a:rPr lang="he-IL" sz="2100" dirty="0">
              <a:solidFill>
                <a:schemeClr val="bg1"/>
              </a:solidFill>
              <a:latin typeface="Franklin Gothic Book" pitchFamily="34" charset="0"/>
            </a:rPr>
            <a:t>שרטוטים כותרות מלמטה (כולל מיספור אוטומטי)</a:t>
          </a:r>
          <a:endParaRPr lang="en-US" sz="2100" dirty="0">
            <a:solidFill>
              <a:schemeClr val="bg1"/>
            </a:solidFill>
            <a:latin typeface="Franklin Gothic Book" pitchFamily="34" charset="0"/>
          </a:endParaRPr>
        </a:p>
      </dgm:t>
    </dgm:pt>
    <dgm:pt modelId="{0A99575E-3BE2-4DF5-A25E-C6CED9C8578C}" type="parTrans" cxnId="{9637B0EC-6DA2-4B0B-A0FC-87AF2EBA1238}">
      <dgm:prSet/>
      <dgm:spPr/>
      <dgm:t>
        <a:bodyPr/>
        <a:lstStyle/>
        <a:p>
          <a:endParaRPr lang="en-US"/>
        </a:p>
      </dgm:t>
    </dgm:pt>
    <dgm:pt modelId="{DC49BE7C-CB8E-46C6-8068-6D7F9DBD5CC8}" type="sibTrans" cxnId="{9637B0EC-6DA2-4B0B-A0FC-87AF2EBA1238}">
      <dgm:prSet/>
      <dgm:spPr/>
      <dgm:t>
        <a:bodyPr/>
        <a:lstStyle/>
        <a:p>
          <a:endParaRPr lang="en-US"/>
        </a:p>
      </dgm:t>
    </dgm:pt>
    <dgm:pt modelId="{0E8D7766-A7C2-4B6D-B261-E66309F92C15}">
      <dgm:prSet phldrT="[Text]" custT="1"/>
      <dgm:spPr>
        <a:scene3d>
          <a:camera prst="orthographicFront"/>
          <a:lightRig rig="chilly" dir="t"/>
        </a:scene3d>
        <a:sp3d prstMaterial="translucentPowder">
          <a:bevelT w="127000" h="25400" prst="relaxedInset"/>
        </a:sp3d>
      </dgm:spPr>
      <dgm:t>
        <a:bodyPr lIns="0" tIns="548640" rIns="0" bIns="0" anchor="b" anchorCtr="0"/>
        <a:lstStyle/>
        <a:p>
          <a:r>
            <a:rPr lang="en-US" sz="2800" dirty="0">
              <a:latin typeface="Franklin Gothic Medium Cond" pitchFamily="34" charset="0"/>
            </a:rPr>
            <a:t>Five</a:t>
          </a:r>
        </a:p>
      </dgm:t>
    </dgm:pt>
    <dgm:pt modelId="{78B99D9E-1A0A-4505-A65C-DE12A163E06B}" type="parTrans" cxnId="{3AE64DEB-9B84-4914-93F7-A0BB85E908E9}">
      <dgm:prSet/>
      <dgm:spPr/>
      <dgm:t>
        <a:bodyPr/>
        <a:lstStyle/>
        <a:p>
          <a:endParaRPr lang="en-US"/>
        </a:p>
      </dgm:t>
    </dgm:pt>
    <dgm:pt modelId="{B86DBCFF-14DA-45C9-A879-B6305D7AF8F7}" type="sibTrans" cxnId="{3AE64DEB-9B84-4914-93F7-A0BB85E908E9}">
      <dgm:prSet/>
      <dgm:spPr/>
      <dgm:t>
        <a:bodyPr/>
        <a:lstStyle/>
        <a:p>
          <a:endParaRPr lang="en-US"/>
        </a:p>
      </dgm:t>
    </dgm:pt>
    <dgm:pt modelId="{9D28056C-B14A-4681-B4EF-4C6041677052}">
      <dgm:prSet phldrT="[Text]" custT="1"/>
      <dgm:spPr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>
          <a:gradFill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5400000" scaled="0"/>
          </a:gradFill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gm:spPr>
      <dgm:t>
        <a:bodyPr/>
        <a:lstStyle/>
        <a:p>
          <a:pPr rtl="1"/>
          <a:r>
            <a:rPr lang="he-IL" sz="2100" dirty="0">
              <a:solidFill>
                <a:schemeClr val="bg1"/>
              </a:solidFill>
              <a:latin typeface="Franklin Gothic Book" pitchFamily="34" charset="0"/>
            </a:rPr>
            <a:t>בביליוגרפיה</a:t>
          </a:r>
          <a:endParaRPr lang="en-US" sz="2100" dirty="0">
            <a:solidFill>
              <a:schemeClr val="bg1"/>
            </a:solidFill>
            <a:latin typeface="Franklin Gothic Book" pitchFamily="34" charset="0"/>
          </a:endParaRPr>
        </a:p>
      </dgm:t>
    </dgm:pt>
    <dgm:pt modelId="{05C9777F-05B2-43AA-AB64-DD7B0E523585}" type="sibTrans" cxnId="{48EE083E-BC89-4FF1-85FB-175DC81B2493}">
      <dgm:prSet/>
      <dgm:spPr/>
      <dgm:t>
        <a:bodyPr/>
        <a:lstStyle/>
        <a:p>
          <a:endParaRPr lang="en-US"/>
        </a:p>
      </dgm:t>
    </dgm:pt>
    <dgm:pt modelId="{491A33E8-4313-4B64-A5D0-6867C99E20AF}" type="parTrans" cxnId="{48EE083E-BC89-4FF1-85FB-175DC81B2493}">
      <dgm:prSet/>
      <dgm:spPr/>
      <dgm:t>
        <a:bodyPr/>
        <a:lstStyle/>
        <a:p>
          <a:endParaRPr lang="en-US"/>
        </a:p>
      </dgm:t>
    </dgm:pt>
    <dgm:pt modelId="{8194BC40-AF45-4E52-9F96-65ABCF96DF0C}">
      <dgm:prSet phldrT="[Text]" custT="1"/>
      <dgm:spPr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>
          <a:gradFill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5400000" scaled="0"/>
          </a:gradFill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gm:spPr>
      <dgm:t>
        <a:bodyPr/>
        <a:lstStyle/>
        <a:p>
          <a:pPr rtl="1"/>
          <a:r>
            <a:rPr lang="he-IL" sz="2100" dirty="0">
              <a:solidFill>
                <a:schemeClr val="bg1"/>
              </a:solidFill>
              <a:latin typeface="Franklin Gothic Book" pitchFamily="34" charset="0"/>
            </a:rPr>
            <a:t>יחוס </a:t>
          </a:r>
          <a:r>
            <a:rPr lang="en-US" sz="2100" dirty="0">
              <a:solidFill>
                <a:schemeClr val="bg1"/>
              </a:solidFill>
              <a:latin typeface="Franklin Gothic Book" pitchFamily="34" charset="0"/>
            </a:rPr>
            <a:t>REFERANCE</a:t>
          </a:r>
          <a:r>
            <a:rPr lang="he-IL" sz="2100" dirty="0">
              <a:solidFill>
                <a:schemeClr val="bg1"/>
              </a:solidFill>
              <a:latin typeface="Franklin Gothic Book" pitchFamily="34" charset="0"/>
            </a:rPr>
            <a:t> אוטומטי</a:t>
          </a:r>
          <a:endParaRPr lang="en-US" sz="2100" dirty="0">
            <a:solidFill>
              <a:schemeClr val="bg1"/>
            </a:solidFill>
            <a:latin typeface="Franklin Gothic Book" pitchFamily="34" charset="0"/>
          </a:endParaRPr>
        </a:p>
      </dgm:t>
    </dgm:pt>
    <dgm:pt modelId="{C4440606-2731-47D7-A483-47C3760D0A9F}" type="sibTrans" cxnId="{16A5F238-D9B3-471C-8C56-13C203FD49DD}">
      <dgm:prSet/>
      <dgm:spPr/>
      <dgm:t>
        <a:bodyPr/>
        <a:lstStyle/>
        <a:p>
          <a:endParaRPr lang="en-US"/>
        </a:p>
      </dgm:t>
    </dgm:pt>
    <dgm:pt modelId="{2767DFEE-F471-4340-8B6E-F9213DB86CB7}" type="parTrans" cxnId="{16A5F238-D9B3-471C-8C56-13C203FD49DD}">
      <dgm:prSet/>
      <dgm:spPr/>
      <dgm:t>
        <a:bodyPr/>
        <a:lstStyle/>
        <a:p>
          <a:endParaRPr lang="en-US"/>
        </a:p>
      </dgm:t>
    </dgm:pt>
    <dgm:pt modelId="{09685BB0-84C8-4A0C-91C3-D031D7920275}">
      <dgm:prSet phldrT="[Text]" custT="1"/>
      <dgm:spPr>
        <a:scene3d>
          <a:camera prst="orthographicFront"/>
          <a:lightRig rig="chilly" dir="t"/>
        </a:scene3d>
        <a:sp3d prstMaterial="translucentPowder">
          <a:bevelT w="127000" h="25400" prst="relaxedInset"/>
        </a:sp3d>
      </dgm:spPr>
      <dgm:t>
        <a:bodyPr lIns="0" tIns="548640" rIns="0" bIns="0" anchor="b" anchorCtr="0"/>
        <a:lstStyle/>
        <a:p>
          <a:r>
            <a:rPr lang="en-US" sz="2800" dirty="0">
              <a:latin typeface="Franklin Gothic Medium Cond" pitchFamily="34" charset="0"/>
            </a:rPr>
            <a:t>One</a:t>
          </a:r>
        </a:p>
      </dgm:t>
    </dgm:pt>
    <dgm:pt modelId="{5A6E1651-2E79-4B6F-BE1B-BC383291DD95}" type="parTrans" cxnId="{2FDD9893-25DC-4A44-940C-4061A8BAA81B}">
      <dgm:prSet/>
      <dgm:spPr/>
      <dgm:t>
        <a:bodyPr/>
        <a:lstStyle/>
        <a:p>
          <a:endParaRPr lang="en-US"/>
        </a:p>
      </dgm:t>
    </dgm:pt>
    <dgm:pt modelId="{88566209-755B-40DE-8C41-062F087AE5B5}" type="sibTrans" cxnId="{2FDD9893-25DC-4A44-940C-4061A8BAA81B}">
      <dgm:prSet/>
      <dgm:spPr/>
      <dgm:t>
        <a:bodyPr/>
        <a:lstStyle/>
        <a:p>
          <a:endParaRPr lang="en-US"/>
        </a:p>
      </dgm:t>
    </dgm:pt>
    <dgm:pt modelId="{2CB4A584-B0CD-42CF-B220-DE29CDDF312F}">
      <dgm:prSet phldrT="[Text]" custT="1"/>
      <dgm:spPr>
        <a:scene3d>
          <a:camera prst="orthographicFront"/>
          <a:lightRig rig="chilly" dir="t"/>
        </a:scene3d>
        <a:sp3d prstMaterial="translucentPowder">
          <a:bevelT w="127000" h="25400" prst="relaxedInset"/>
        </a:sp3d>
      </dgm:spPr>
      <dgm:t>
        <a:bodyPr lIns="0" tIns="548640" rIns="0" bIns="0" anchor="b" anchorCtr="0"/>
        <a:lstStyle/>
        <a:p>
          <a:r>
            <a:rPr lang="en-US" sz="2800" dirty="0">
              <a:latin typeface="Franklin Gothic Medium Cond" pitchFamily="34" charset="0"/>
            </a:rPr>
            <a:t>Two</a:t>
          </a:r>
        </a:p>
      </dgm:t>
    </dgm:pt>
    <dgm:pt modelId="{13A062E2-722C-415A-97C5-D025B354C27F}" type="parTrans" cxnId="{7D4C44C1-DFBB-46C1-ACA2-A7469C06EB47}">
      <dgm:prSet/>
      <dgm:spPr/>
      <dgm:t>
        <a:bodyPr/>
        <a:lstStyle/>
        <a:p>
          <a:endParaRPr lang="en-US"/>
        </a:p>
      </dgm:t>
    </dgm:pt>
    <dgm:pt modelId="{3E22FAC0-EC94-48AB-A8DD-028041E90E30}" type="sibTrans" cxnId="{7D4C44C1-DFBB-46C1-ACA2-A7469C06EB47}">
      <dgm:prSet/>
      <dgm:spPr/>
      <dgm:t>
        <a:bodyPr/>
        <a:lstStyle/>
        <a:p>
          <a:endParaRPr lang="en-US"/>
        </a:p>
      </dgm:t>
    </dgm:pt>
    <dgm:pt modelId="{DBA9F303-F4F8-4D39-BB4D-35A7330B5057}">
      <dgm:prSet phldrT="[Text]"/>
      <dgm:spPr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>
          <a:gradFill>
            <a:gsLst>
              <a:gs pos="0">
                <a:schemeClr val="accent5">
                  <a:alpha val="0"/>
                </a:schemeClr>
              </a:gs>
              <a:gs pos="100000">
                <a:schemeClr val="accent5"/>
              </a:gs>
            </a:gsLst>
            <a:lin ang="5400000" scaled="0"/>
          </a:gradFill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gm:spPr>
      <dgm:t>
        <a:bodyPr/>
        <a:lstStyle/>
        <a:p>
          <a:pPr rtl="1"/>
          <a:r>
            <a:rPr lang="he-IL" dirty="0">
              <a:solidFill>
                <a:schemeClr val="bg1"/>
              </a:solidFill>
              <a:latin typeface="Franklin Gothic Book" pitchFamily="34" charset="0"/>
            </a:rPr>
            <a:t>תוכן עניינים</a:t>
          </a:r>
          <a:endParaRPr lang="en-US" dirty="0">
            <a:solidFill>
              <a:schemeClr val="bg1"/>
            </a:solidFill>
            <a:latin typeface="Franklin Gothic Book" pitchFamily="34" charset="0"/>
          </a:endParaRPr>
        </a:p>
      </dgm:t>
    </dgm:pt>
    <dgm:pt modelId="{AD3BCBDA-3D94-462B-9064-39399287472A}" type="parTrans" cxnId="{F92E03EE-F539-4AB1-8C0F-5CB7A6232B46}">
      <dgm:prSet/>
      <dgm:spPr/>
      <dgm:t>
        <a:bodyPr/>
        <a:lstStyle/>
        <a:p>
          <a:endParaRPr lang="en-US"/>
        </a:p>
      </dgm:t>
    </dgm:pt>
    <dgm:pt modelId="{6A42CF2A-D535-4DA7-8F55-1FB8E87CE1CA}" type="sibTrans" cxnId="{F92E03EE-F539-4AB1-8C0F-5CB7A6232B46}">
      <dgm:prSet/>
      <dgm:spPr/>
      <dgm:t>
        <a:bodyPr/>
        <a:lstStyle/>
        <a:p>
          <a:endParaRPr lang="en-US"/>
        </a:p>
      </dgm:t>
    </dgm:pt>
    <dgm:pt modelId="{1B29340D-63DF-44B7-97ED-085256682DB3}">
      <dgm:prSet phldrT="[Text]"/>
      <dgm:spPr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>
          <a:gradFill>
            <a:gsLst>
              <a:gs pos="0">
                <a:schemeClr val="accent5">
                  <a:alpha val="0"/>
                </a:schemeClr>
              </a:gs>
              <a:gs pos="100000">
                <a:schemeClr val="accent5"/>
              </a:gs>
            </a:gsLst>
            <a:lin ang="5400000" scaled="0"/>
          </a:gradFill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gm:spPr>
      <dgm:t>
        <a:bodyPr/>
        <a:lstStyle/>
        <a:p>
          <a:pPr rtl="1"/>
          <a:r>
            <a:rPr lang="he-IL" dirty="0">
              <a:solidFill>
                <a:schemeClr val="bg1"/>
              </a:solidFill>
              <a:latin typeface="Franklin Gothic Book" pitchFamily="34" charset="0"/>
            </a:rPr>
            <a:t>רשימת שרטוטים</a:t>
          </a:r>
          <a:endParaRPr lang="en-US" dirty="0">
            <a:solidFill>
              <a:schemeClr val="bg1"/>
            </a:solidFill>
            <a:latin typeface="Franklin Gothic Book" pitchFamily="34" charset="0"/>
          </a:endParaRPr>
        </a:p>
      </dgm:t>
    </dgm:pt>
    <dgm:pt modelId="{E19B0068-7689-4760-883F-216D275A2ADA}" type="parTrans" cxnId="{ACE9F052-5517-42B4-B921-99857C09F319}">
      <dgm:prSet/>
      <dgm:spPr/>
      <dgm:t>
        <a:bodyPr/>
        <a:lstStyle/>
        <a:p>
          <a:endParaRPr lang="en-US"/>
        </a:p>
      </dgm:t>
    </dgm:pt>
    <dgm:pt modelId="{773ED18C-3A36-4781-9520-266EF2F56095}" type="sibTrans" cxnId="{ACE9F052-5517-42B4-B921-99857C09F319}">
      <dgm:prSet/>
      <dgm:spPr/>
      <dgm:t>
        <a:bodyPr/>
        <a:lstStyle/>
        <a:p>
          <a:endParaRPr lang="en-US"/>
        </a:p>
      </dgm:t>
    </dgm:pt>
    <dgm:pt modelId="{AEF350A2-4D9C-4CEB-B1C9-5C91FAF6D724}">
      <dgm:prSet phldrT="[Text]"/>
      <dgm:spPr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>
          <a:gradFill>
            <a:gsLst>
              <a:gs pos="0">
                <a:schemeClr val="accent5">
                  <a:alpha val="0"/>
                </a:schemeClr>
              </a:gs>
              <a:gs pos="100000">
                <a:schemeClr val="accent5"/>
              </a:gs>
            </a:gsLst>
            <a:lin ang="5400000" scaled="0"/>
          </a:gradFill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gm:spPr>
      <dgm:t>
        <a:bodyPr/>
        <a:lstStyle/>
        <a:p>
          <a:pPr rtl="1"/>
          <a:r>
            <a:rPr lang="he-IL" dirty="0">
              <a:solidFill>
                <a:schemeClr val="bg1"/>
              </a:solidFill>
              <a:latin typeface="Franklin Gothic Book" pitchFamily="34" charset="0"/>
            </a:rPr>
            <a:t>רשימת טבלאות</a:t>
          </a:r>
          <a:endParaRPr lang="en-US" dirty="0"/>
        </a:p>
      </dgm:t>
    </dgm:pt>
    <dgm:pt modelId="{8E422332-D9FC-4286-9E85-7CF13CF324D7}" type="parTrans" cxnId="{B9E8C503-FF7C-4D5C-83D5-F363FFEC8482}">
      <dgm:prSet/>
      <dgm:spPr/>
      <dgm:t>
        <a:bodyPr/>
        <a:lstStyle/>
        <a:p>
          <a:endParaRPr lang="en-US"/>
        </a:p>
      </dgm:t>
    </dgm:pt>
    <dgm:pt modelId="{3C720FE5-8190-4C91-8835-D989F61C2A7E}" type="sibTrans" cxnId="{B9E8C503-FF7C-4D5C-83D5-F363FFEC8482}">
      <dgm:prSet/>
      <dgm:spPr/>
      <dgm:t>
        <a:bodyPr/>
        <a:lstStyle/>
        <a:p>
          <a:endParaRPr lang="en-US"/>
        </a:p>
      </dgm:t>
    </dgm:pt>
    <dgm:pt modelId="{78305817-732E-47A4-9928-6E26BD06291C}">
      <dgm:prSet phldrT="[Text]" custT="1"/>
      <dgm:spPr>
        <a:scene3d>
          <a:camera prst="orthographicFront"/>
          <a:lightRig rig="chilly" dir="t"/>
        </a:scene3d>
        <a:sp3d prstMaterial="translucentPowder">
          <a:bevelT w="127000" h="25400" prst="relaxedInset"/>
        </a:sp3d>
      </dgm:spPr>
      <dgm:t>
        <a:bodyPr lIns="0" tIns="548640" rIns="0" bIns="0" anchor="b" anchorCtr="0"/>
        <a:lstStyle/>
        <a:p>
          <a:pPr rtl="1"/>
          <a:r>
            <a:rPr lang="he-IL" sz="2800" dirty="0">
              <a:latin typeface="Franklin Gothic Medium Cond" pitchFamily="34" charset="0"/>
            </a:rPr>
            <a:t>דף כותרת</a:t>
          </a:r>
          <a:endParaRPr lang="en-US" sz="2800" dirty="0">
            <a:latin typeface="Franklin Gothic Medium Cond" pitchFamily="34" charset="0"/>
          </a:endParaRPr>
        </a:p>
      </dgm:t>
    </dgm:pt>
    <dgm:pt modelId="{9D64BFC0-A8A6-4125-8815-EBDD27B37B82}" type="parTrans" cxnId="{582CD02C-4A47-4992-82B6-2D189E90B2E0}">
      <dgm:prSet/>
      <dgm:spPr/>
      <dgm:t>
        <a:bodyPr/>
        <a:lstStyle/>
        <a:p>
          <a:endParaRPr lang="en-US"/>
        </a:p>
      </dgm:t>
    </dgm:pt>
    <dgm:pt modelId="{3BF3B256-5140-417A-8A6B-CD6A4F5080F4}" type="sibTrans" cxnId="{582CD02C-4A47-4992-82B6-2D189E90B2E0}">
      <dgm:prSet/>
      <dgm:spPr/>
      <dgm:t>
        <a:bodyPr/>
        <a:lstStyle/>
        <a:p>
          <a:endParaRPr lang="en-US"/>
        </a:p>
      </dgm:t>
    </dgm:pt>
    <dgm:pt modelId="{A8DAB80D-1DD9-46A9-8267-06B12E1F2336}">
      <dgm:prSet phldrT="[Text]" custT="1"/>
      <dgm:spPr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3"/>
              </a:gs>
            </a:gsLst>
            <a:lin ang="5400000" scaled="0"/>
          </a:gradFill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gm:spPr>
      <dgm:t>
        <a:bodyPr/>
        <a:lstStyle/>
        <a:p>
          <a:pPr rtl="1"/>
          <a:r>
            <a:rPr lang="he-IL" sz="2100" dirty="0">
              <a:solidFill>
                <a:schemeClr val="bg1"/>
              </a:solidFill>
              <a:latin typeface="Franklin Gothic Book" pitchFamily="34" charset="0"/>
            </a:rPr>
            <a:t>נוסחאות (כולל מיספור אוטומטי)</a:t>
          </a:r>
          <a:endParaRPr lang="en-US" sz="2100" dirty="0">
            <a:solidFill>
              <a:schemeClr val="bg1"/>
            </a:solidFill>
            <a:latin typeface="Franklin Gothic Book" pitchFamily="34" charset="0"/>
          </a:endParaRPr>
        </a:p>
      </dgm:t>
    </dgm:pt>
    <dgm:pt modelId="{BD0C02A0-A22C-44E5-9587-75A19A37EC51}" type="parTrans" cxnId="{3C568B0F-8C95-4D12-9642-011E922A6324}">
      <dgm:prSet/>
      <dgm:spPr/>
      <dgm:t>
        <a:bodyPr/>
        <a:lstStyle/>
        <a:p>
          <a:endParaRPr lang="en-US"/>
        </a:p>
      </dgm:t>
    </dgm:pt>
    <dgm:pt modelId="{060B1480-562F-46E1-9747-DC598A2CF135}" type="sibTrans" cxnId="{3C568B0F-8C95-4D12-9642-011E922A6324}">
      <dgm:prSet/>
      <dgm:spPr/>
      <dgm:t>
        <a:bodyPr/>
        <a:lstStyle/>
        <a:p>
          <a:endParaRPr lang="en-US"/>
        </a:p>
      </dgm:t>
    </dgm:pt>
    <dgm:pt modelId="{6008C808-7E0D-4A1F-A2C4-0DC113F5539E}" type="pres">
      <dgm:prSet presAssocID="{35CA3FB5-EC2E-4983-8D64-5D4723B0D339}" presName="linearFlow" presStyleCnt="0">
        <dgm:presLayoutVars>
          <dgm:dir val="rev"/>
          <dgm:animLvl val="lvl"/>
          <dgm:resizeHandles val="exact"/>
        </dgm:presLayoutVars>
      </dgm:prSet>
      <dgm:spPr/>
    </dgm:pt>
    <dgm:pt modelId="{5EA8D6D7-1CBB-43E2-9BC2-917130498DC0}" type="pres">
      <dgm:prSet presAssocID="{09685BB0-84C8-4A0C-91C3-D031D7920275}" presName="composite" presStyleCnt="0"/>
      <dgm:spPr/>
    </dgm:pt>
    <dgm:pt modelId="{CA9896A0-157C-4B42-A794-28C0DD57FE34}" type="pres">
      <dgm:prSet presAssocID="{09685BB0-84C8-4A0C-91C3-D031D7920275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33BB206B-1651-4556-895C-958CA940B1BC}" type="pres">
      <dgm:prSet presAssocID="{09685BB0-84C8-4A0C-91C3-D031D7920275}" presName="descendantText" presStyleLbl="alignAcc1" presStyleIdx="0" presStyleCnt="5">
        <dgm:presLayoutVars>
          <dgm:bulletEnabled val="1"/>
        </dgm:presLayoutVars>
      </dgm:prSet>
      <dgm:spPr/>
    </dgm:pt>
    <dgm:pt modelId="{2AFDD1AA-F195-4DE3-B0E5-C3F3D75A15C1}" type="pres">
      <dgm:prSet presAssocID="{88566209-755B-40DE-8C41-062F087AE5B5}" presName="sp" presStyleCnt="0"/>
      <dgm:spPr/>
    </dgm:pt>
    <dgm:pt modelId="{28573EEA-A58B-4BC9-9D17-868DFBCDC82B}" type="pres">
      <dgm:prSet presAssocID="{2CB4A584-B0CD-42CF-B220-DE29CDDF312F}" presName="composite" presStyleCnt="0"/>
      <dgm:spPr/>
    </dgm:pt>
    <dgm:pt modelId="{A47EE15D-CFC0-401B-B892-B23865365E12}" type="pres">
      <dgm:prSet presAssocID="{2CB4A584-B0CD-42CF-B220-DE29CDDF312F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238CCDC9-56D0-4FD9-85A3-6BF36EE246A3}" type="pres">
      <dgm:prSet presAssocID="{2CB4A584-B0CD-42CF-B220-DE29CDDF312F}" presName="descendantText" presStyleLbl="alignAcc1" presStyleIdx="1" presStyleCnt="5" custLinFactNeighborX="-635" custLinFactNeighborY="8305">
        <dgm:presLayoutVars>
          <dgm:bulletEnabled val="1"/>
        </dgm:presLayoutVars>
      </dgm:prSet>
      <dgm:spPr/>
    </dgm:pt>
    <dgm:pt modelId="{1886AB16-79C0-48AE-B8A4-2564CC82E8D4}" type="pres">
      <dgm:prSet presAssocID="{3E22FAC0-EC94-48AB-A8DD-028041E90E30}" presName="sp" presStyleCnt="0"/>
      <dgm:spPr/>
    </dgm:pt>
    <dgm:pt modelId="{143F94E9-4A56-4501-9FCD-B723E34F41BD}" type="pres">
      <dgm:prSet presAssocID="{AB0B83C5-FB89-4DEC-9039-9960545FAAFC}" presName="composite" presStyleCnt="0"/>
      <dgm:spPr/>
    </dgm:pt>
    <dgm:pt modelId="{62DFEF69-5570-4AAE-80E7-FD7F21FDEBD4}" type="pres">
      <dgm:prSet presAssocID="{AB0B83C5-FB89-4DEC-9039-9960545FAAFC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501E39BD-DB5B-4377-B255-ABBFE5B487B8}" type="pres">
      <dgm:prSet presAssocID="{AB0B83C5-FB89-4DEC-9039-9960545FAAFC}" presName="descendantText" presStyleLbl="alignAcc1" presStyleIdx="2" presStyleCnt="5" custLinFactNeighborX="-635" custLinFactNeighborY="9588">
        <dgm:presLayoutVars>
          <dgm:bulletEnabled val="1"/>
        </dgm:presLayoutVars>
      </dgm:prSet>
      <dgm:spPr/>
    </dgm:pt>
    <dgm:pt modelId="{214C1A79-E801-48B2-8792-56699C16751A}" type="pres">
      <dgm:prSet presAssocID="{0481E9B4-5897-4277-A3CD-9E8AC8BA9C21}" presName="sp" presStyleCnt="0"/>
      <dgm:spPr/>
    </dgm:pt>
    <dgm:pt modelId="{85E796BB-9E69-441A-8B2C-7DC547B521E3}" type="pres">
      <dgm:prSet presAssocID="{A9218C68-2F7B-4994-92DA-0304A9956852}" presName="composite" presStyleCnt="0"/>
      <dgm:spPr/>
    </dgm:pt>
    <dgm:pt modelId="{7C9E8A44-624E-4FF4-89DB-35C85D7D63A2}" type="pres">
      <dgm:prSet presAssocID="{A9218C68-2F7B-4994-92DA-0304A9956852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BDCC0456-6034-485E-B8DA-4DC206B3E039}" type="pres">
      <dgm:prSet presAssocID="{A9218C68-2F7B-4994-92DA-0304A9956852}" presName="descendantText" presStyleLbl="alignAcc1" presStyleIdx="3" presStyleCnt="5" custLinFactNeighborX="-635" custLinFactNeighborY="8305">
        <dgm:presLayoutVars>
          <dgm:bulletEnabled val="1"/>
        </dgm:presLayoutVars>
      </dgm:prSet>
      <dgm:spPr/>
    </dgm:pt>
    <dgm:pt modelId="{E255DA44-37CD-44E5-A1F1-FBF67B69056C}" type="pres">
      <dgm:prSet presAssocID="{F23F837F-FD21-4B4E-A5F8-3AD2C99B7E67}" presName="sp" presStyleCnt="0"/>
      <dgm:spPr/>
    </dgm:pt>
    <dgm:pt modelId="{D350EBD6-6EE7-449B-ACAE-256671F4FA1A}" type="pres">
      <dgm:prSet presAssocID="{0E8D7766-A7C2-4B6D-B261-E66309F92C15}" presName="composite" presStyleCnt="0"/>
      <dgm:spPr/>
    </dgm:pt>
    <dgm:pt modelId="{762E8953-8565-4C98-895F-DA4FCE740FF0}" type="pres">
      <dgm:prSet presAssocID="{0E8D7766-A7C2-4B6D-B261-E66309F92C15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E3B9F291-94A3-427A-B809-7ABA8DDF752C}" type="pres">
      <dgm:prSet presAssocID="{0E8D7766-A7C2-4B6D-B261-E66309F92C15}" presName="descendantText" presStyleLbl="alignAcc1" presStyleIdx="4" presStyleCnt="5" custLinFactNeighborX="-635" custLinFactNeighborY="8305">
        <dgm:presLayoutVars>
          <dgm:bulletEnabled val="1"/>
        </dgm:presLayoutVars>
      </dgm:prSet>
      <dgm:spPr/>
    </dgm:pt>
  </dgm:ptLst>
  <dgm:cxnLst>
    <dgm:cxn modelId="{B9E8C503-FF7C-4D5C-83D5-F363FFEC8482}" srcId="{2CB4A584-B0CD-42CF-B220-DE29CDDF312F}" destId="{AEF350A2-4D9C-4CEB-B1C9-5C91FAF6D724}" srcOrd="2" destOrd="0" parTransId="{8E422332-D9FC-4286-9E85-7CF13CF324D7}" sibTransId="{3C720FE5-8190-4C91-8835-D989F61C2A7E}"/>
    <dgm:cxn modelId="{A592710F-4E29-4D69-93A8-BEF7B5AD3521}" srcId="{AB0B83C5-FB89-4DEC-9039-9960545FAAFC}" destId="{C7AEF8A6-7FC5-4512-8214-026FBFB2096C}" srcOrd="0" destOrd="0" parTransId="{35C80211-5C7B-4081-9B36-C805ED697AF2}" sibTransId="{CF221CC4-5429-4D72-A579-08BD6747E6FA}"/>
    <dgm:cxn modelId="{3C568B0F-8C95-4D12-9642-011E922A6324}" srcId="{A9218C68-2F7B-4994-92DA-0304A9956852}" destId="{A8DAB80D-1DD9-46A9-8267-06B12E1F2336}" srcOrd="2" destOrd="0" parTransId="{BD0C02A0-A22C-44E5-9587-75A19A37EC51}" sibTransId="{060B1480-562F-46E1-9747-DC598A2CF135}"/>
    <dgm:cxn modelId="{74D3C925-8915-4B1E-A0B3-2361525821A1}" type="presOf" srcId="{C7AEF8A6-7FC5-4512-8214-026FBFB2096C}" destId="{501E39BD-DB5B-4377-B255-ABBFE5B487B8}" srcOrd="0" destOrd="0" presId="urn:microsoft.com/office/officeart/2005/8/layout/chevron2"/>
    <dgm:cxn modelId="{582CD02C-4A47-4992-82B6-2D189E90B2E0}" srcId="{09685BB0-84C8-4A0C-91C3-D031D7920275}" destId="{78305817-732E-47A4-9928-6E26BD06291C}" srcOrd="0" destOrd="0" parTransId="{9D64BFC0-A8A6-4125-8815-EBDD27B37B82}" sibTransId="{3BF3B256-5140-417A-8A6B-CD6A4F5080F4}"/>
    <dgm:cxn modelId="{16A5F238-D9B3-471C-8C56-13C203FD49DD}" srcId="{0E8D7766-A7C2-4B6D-B261-E66309F92C15}" destId="{8194BC40-AF45-4E52-9F96-65ABCF96DF0C}" srcOrd="0" destOrd="0" parTransId="{2767DFEE-F471-4340-8B6E-F9213DB86CB7}" sibTransId="{C4440606-2731-47D7-A483-47C3760D0A9F}"/>
    <dgm:cxn modelId="{48EE083E-BC89-4FF1-85FB-175DC81B2493}" srcId="{0E8D7766-A7C2-4B6D-B261-E66309F92C15}" destId="{9D28056C-B14A-4681-B4EF-4C6041677052}" srcOrd="1" destOrd="0" parTransId="{491A33E8-4313-4B64-A5D0-6867C99E20AF}" sibTransId="{05C9777F-05B2-43AA-AB64-DD7B0E523585}"/>
    <dgm:cxn modelId="{28F81661-9C35-4056-AB5F-99A1CBDDA0AD}" type="presOf" srcId="{09685BB0-84C8-4A0C-91C3-D031D7920275}" destId="{CA9896A0-157C-4B42-A794-28C0DD57FE34}" srcOrd="0" destOrd="0" presId="urn:microsoft.com/office/officeart/2005/8/layout/chevron2"/>
    <dgm:cxn modelId="{ACE9F052-5517-42B4-B921-99857C09F319}" srcId="{2CB4A584-B0CD-42CF-B220-DE29CDDF312F}" destId="{1B29340D-63DF-44B7-97ED-085256682DB3}" srcOrd="1" destOrd="0" parTransId="{E19B0068-7689-4760-883F-216D275A2ADA}" sibTransId="{773ED18C-3A36-4781-9520-266EF2F56095}"/>
    <dgm:cxn modelId="{CA3B0173-4B85-47B4-A319-A6507D3EFA75}" type="presOf" srcId="{2CB4A584-B0CD-42CF-B220-DE29CDDF312F}" destId="{A47EE15D-CFC0-401B-B892-B23865365E12}" srcOrd="0" destOrd="0" presId="urn:microsoft.com/office/officeart/2005/8/layout/chevron2"/>
    <dgm:cxn modelId="{52FCF973-F1F3-4234-B11B-044B9B62072D}" type="presOf" srcId="{AB0B83C5-FB89-4DEC-9039-9960545FAAFC}" destId="{62DFEF69-5570-4AAE-80E7-FD7F21FDEBD4}" srcOrd="0" destOrd="0" presId="urn:microsoft.com/office/officeart/2005/8/layout/chevron2"/>
    <dgm:cxn modelId="{09D63C7A-3A23-4C73-BFFE-EDB26DB862C1}" type="presOf" srcId="{0E8D7766-A7C2-4B6D-B261-E66309F92C15}" destId="{762E8953-8565-4C98-895F-DA4FCE740FF0}" srcOrd="0" destOrd="0" presId="urn:microsoft.com/office/officeart/2005/8/layout/chevron2"/>
    <dgm:cxn modelId="{C8FFD080-7186-4168-BCEE-F9CDA4818DF8}" srcId="{A9218C68-2F7B-4994-92DA-0304A9956852}" destId="{3DE8CA39-333E-4904-8E28-A954B17A6F6B}" srcOrd="0" destOrd="0" parTransId="{38578C08-C05C-49F1-AE10-943C27F77570}" sibTransId="{102DA166-0408-435C-A1D0-3FF03B3446B8}"/>
    <dgm:cxn modelId="{B215D48B-6504-4E9F-904C-35FCA1209CB4}" type="presOf" srcId="{1B29340D-63DF-44B7-97ED-085256682DB3}" destId="{238CCDC9-56D0-4FD9-85A3-6BF36EE246A3}" srcOrd="0" destOrd="1" presId="urn:microsoft.com/office/officeart/2005/8/layout/chevron2"/>
    <dgm:cxn modelId="{375BE38D-A61D-483D-9979-8C2868298E00}" type="presOf" srcId="{A9218C68-2F7B-4994-92DA-0304A9956852}" destId="{7C9E8A44-624E-4FF4-89DB-35C85D7D63A2}" srcOrd="0" destOrd="0" presId="urn:microsoft.com/office/officeart/2005/8/layout/chevron2"/>
    <dgm:cxn modelId="{2FDD9893-25DC-4A44-940C-4061A8BAA81B}" srcId="{35CA3FB5-EC2E-4983-8D64-5D4723B0D339}" destId="{09685BB0-84C8-4A0C-91C3-D031D7920275}" srcOrd="0" destOrd="0" parTransId="{5A6E1651-2E79-4B6F-BE1B-BC383291DD95}" sibTransId="{88566209-755B-40DE-8C41-062F087AE5B5}"/>
    <dgm:cxn modelId="{C8F1C6AC-F724-4AA6-A518-E08F00BEC104}" type="presOf" srcId="{9D28056C-B14A-4681-B4EF-4C6041677052}" destId="{E3B9F291-94A3-427A-B809-7ABA8DDF752C}" srcOrd="0" destOrd="1" presId="urn:microsoft.com/office/officeart/2005/8/layout/chevron2"/>
    <dgm:cxn modelId="{70E5E1B1-B281-45EC-8E68-8B641EEBD4FE}" type="presOf" srcId="{DBA9F303-F4F8-4D39-BB4D-35A7330B5057}" destId="{238CCDC9-56D0-4FD9-85A3-6BF36EE246A3}" srcOrd="0" destOrd="0" presId="urn:microsoft.com/office/officeart/2005/8/layout/chevron2"/>
    <dgm:cxn modelId="{A110A1B4-F1C9-4EB7-BF5C-B327F0D1CCE5}" type="presOf" srcId="{A8DAB80D-1DD9-46A9-8267-06B12E1F2336}" destId="{BDCC0456-6034-485E-B8DA-4DC206B3E039}" srcOrd="0" destOrd="2" presId="urn:microsoft.com/office/officeart/2005/8/layout/chevron2"/>
    <dgm:cxn modelId="{1AF362C0-86BD-4AAC-9AF9-B398702EE003}" srcId="{35CA3FB5-EC2E-4983-8D64-5D4723B0D339}" destId="{A9218C68-2F7B-4994-92DA-0304A9956852}" srcOrd="3" destOrd="0" parTransId="{834AB8F0-4A9A-4DB6-9A4D-69A35E4E9247}" sibTransId="{F23F837F-FD21-4B4E-A5F8-3AD2C99B7E67}"/>
    <dgm:cxn modelId="{7D4C44C1-DFBB-46C1-ACA2-A7469C06EB47}" srcId="{35CA3FB5-EC2E-4983-8D64-5D4723B0D339}" destId="{2CB4A584-B0CD-42CF-B220-DE29CDDF312F}" srcOrd="1" destOrd="0" parTransId="{13A062E2-722C-415A-97C5-D025B354C27F}" sibTransId="{3E22FAC0-EC94-48AB-A8DD-028041E90E30}"/>
    <dgm:cxn modelId="{37CA76C5-54D2-4A2D-A405-3127D4FBB2EE}" type="presOf" srcId="{78305817-732E-47A4-9928-6E26BD06291C}" destId="{33BB206B-1651-4556-895C-958CA940B1BC}" srcOrd="0" destOrd="0" presId="urn:microsoft.com/office/officeart/2005/8/layout/chevron2"/>
    <dgm:cxn modelId="{739EF0CE-8CC1-4DDE-93ED-7137222E2973}" type="presOf" srcId="{3DE8CA39-333E-4904-8E28-A954B17A6F6B}" destId="{BDCC0456-6034-485E-B8DA-4DC206B3E039}" srcOrd="0" destOrd="0" presId="urn:microsoft.com/office/officeart/2005/8/layout/chevron2"/>
    <dgm:cxn modelId="{3AE64DEB-9B84-4914-93F7-A0BB85E908E9}" srcId="{35CA3FB5-EC2E-4983-8D64-5D4723B0D339}" destId="{0E8D7766-A7C2-4B6D-B261-E66309F92C15}" srcOrd="4" destOrd="0" parTransId="{78B99D9E-1A0A-4505-A65C-DE12A163E06B}" sibTransId="{B86DBCFF-14DA-45C9-A879-B6305D7AF8F7}"/>
    <dgm:cxn modelId="{9637B0EC-6DA2-4B0B-A0FC-87AF2EBA1238}" srcId="{A9218C68-2F7B-4994-92DA-0304A9956852}" destId="{9CD674C8-8788-4E05-8735-D9A31AC00F47}" srcOrd="1" destOrd="0" parTransId="{0A99575E-3BE2-4DF5-A25E-C6CED9C8578C}" sibTransId="{DC49BE7C-CB8E-46C6-8068-6D7F9DBD5CC8}"/>
    <dgm:cxn modelId="{1D1163ED-7202-4AB5-89D6-2613A1E16B4F}" type="presOf" srcId="{35CA3FB5-EC2E-4983-8D64-5D4723B0D339}" destId="{6008C808-7E0D-4A1F-A2C4-0DC113F5539E}" srcOrd="0" destOrd="0" presId="urn:microsoft.com/office/officeart/2005/8/layout/chevron2"/>
    <dgm:cxn modelId="{F92E03EE-F539-4AB1-8C0F-5CB7A6232B46}" srcId="{2CB4A584-B0CD-42CF-B220-DE29CDDF312F}" destId="{DBA9F303-F4F8-4D39-BB4D-35A7330B5057}" srcOrd="0" destOrd="0" parTransId="{AD3BCBDA-3D94-462B-9064-39399287472A}" sibTransId="{6A42CF2A-D535-4DA7-8F55-1FB8E87CE1CA}"/>
    <dgm:cxn modelId="{138FA0F0-3A8A-489D-8888-3468BC9B23C0}" srcId="{35CA3FB5-EC2E-4983-8D64-5D4723B0D339}" destId="{AB0B83C5-FB89-4DEC-9039-9960545FAAFC}" srcOrd="2" destOrd="0" parTransId="{B58D2977-61F0-4289-9161-9B0B2599E20F}" sibTransId="{0481E9B4-5897-4277-A3CD-9E8AC8BA9C21}"/>
    <dgm:cxn modelId="{3D72D8F4-7AC0-4635-90D0-F3B3096E9360}" type="presOf" srcId="{8194BC40-AF45-4E52-9F96-65ABCF96DF0C}" destId="{E3B9F291-94A3-427A-B809-7ABA8DDF752C}" srcOrd="0" destOrd="0" presId="urn:microsoft.com/office/officeart/2005/8/layout/chevron2"/>
    <dgm:cxn modelId="{B22793F8-789F-44EE-A9CD-612790881CA5}" type="presOf" srcId="{AEF350A2-4D9C-4CEB-B1C9-5C91FAF6D724}" destId="{238CCDC9-56D0-4FD9-85A3-6BF36EE246A3}" srcOrd="0" destOrd="2" presId="urn:microsoft.com/office/officeart/2005/8/layout/chevron2"/>
    <dgm:cxn modelId="{B6B0E9FB-A360-403B-A48E-CEA3863B4C21}" type="presOf" srcId="{9CD674C8-8788-4E05-8735-D9A31AC00F47}" destId="{BDCC0456-6034-485E-B8DA-4DC206B3E039}" srcOrd="0" destOrd="1" presId="urn:microsoft.com/office/officeart/2005/8/layout/chevron2"/>
    <dgm:cxn modelId="{2E8B2702-ED06-4DE4-BF47-DA7B3DCCF6E4}" type="presParOf" srcId="{6008C808-7E0D-4A1F-A2C4-0DC113F5539E}" destId="{5EA8D6D7-1CBB-43E2-9BC2-917130498DC0}" srcOrd="0" destOrd="0" presId="urn:microsoft.com/office/officeart/2005/8/layout/chevron2"/>
    <dgm:cxn modelId="{10870C13-4C00-4E5B-9793-02DD31D7D0E2}" type="presParOf" srcId="{5EA8D6D7-1CBB-43E2-9BC2-917130498DC0}" destId="{CA9896A0-157C-4B42-A794-28C0DD57FE34}" srcOrd="0" destOrd="0" presId="urn:microsoft.com/office/officeart/2005/8/layout/chevron2"/>
    <dgm:cxn modelId="{6C8E9EB8-ACF3-430F-81FD-6C6B23A7BDBC}" type="presParOf" srcId="{5EA8D6D7-1CBB-43E2-9BC2-917130498DC0}" destId="{33BB206B-1651-4556-895C-958CA940B1BC}" srcOrd="1" destOrd="0" presId="urn:microsoft.com/office/officeart/2005/8/layout/chevron2"/>
    <dgm:cxn modelId="{CEF5AD45-DBC5-4BDE-89B0-3A180F385564}" type="presParOf" srcId="{6008C808-7E0D-4A1F-A2C4-0DC113F5539E}" destId="{2AFDD1AA-F195-4DE3-B0E5-C3F3D75A15C1}" srcOrd="1" destOrd="0" presId="urn:microsoft.com/office/officeart/2005/8/layout/chevron2"/>
    <dgm:cxn modelId="{9F529957-2494-4060-B138-758751899C26}" type="presParOf" srcId="{6008C808-7E0D-4A1F-A2C4-0DC113F5539E}" destId="{28573EEA-A58B-4BC9-9D17-868DFBCDC82B}" srcOrd="2" destOrd="0" presId="urn:microsoft.com/office/officeart/2005/8/layout/chevron2"/>
    <dgm:cxn modelId="{C3CC4D30-D43E-4C5B-928A-CA24C2D5E642}" type="presParOf" srcId="{28573EEA-A58B-4BC9-9D17-868DFBCDC82B}" destId="{A47EE15D-CFC0-401B-B892-B23865365E12}" srcOrd="0" destOrd="0" presId="urn:microsoft.com/office/officeart/2005/8/layout/chevron2"/>
    <dgm:cxn modelId="{CC8DE81D-7B13-4C3F-BF55-51A8BBACD4FD}" type="presParOf" srcId="{28573EEA-A58B-4BC9-9D17-868DFBCDC82B}" destId="{238CCDC9-56D0-4FD9-85A3-6BF36EE246A3}" srcOrd="1" destOrd="0" presId="urn:microsoft.com/office/officeart/2005/8/layout/chevron2"/>
    <dgm:cxn modelId="{657A3DA4-BA43-4FA0-8C53-C342DF0C270C}" type="presParOf" srcId="{6008C808-7E0D-4A1F-A2C4-0DC113F5539E}" destId="{1886AB16-79C0-48AE-B8A4-2564CC82E8D4}" srcOrd="3" destOrd="0" presId="urn:microsoft.com/office/officeart/2005/8/layout/chevron2"/>
    <dgm:cxn modelId="{930FF9C2-C3FB-43CD-B778-BD39C31C3F69}" type="presParOf" srcId="{6008C808-7E0D-4A1F-A2C4-0DC113F5539E}" destId="{143F94E9-4A56-4501-9FCD-B723E34F41BD}" srcOrd="4" destOrd="0" presId="urn:microsoft.com/office/officeart/2005/8/layout/chevron2"/>
    <dgm:cxn modelId="{A476B682-4520-4E2C-8585-64C56A8D588F}" type="presParOf" srcId="{143F94E9-4A56-4501-9FCD-B723E34F41BD}" destId="{62DFEF69-5570-4AAE-80E7-FD7F21FDEBD4}" srcOrd="0" destOrd="0" presId="urn:microsoft.com/office/officeart/2005/8/layout/chevron2"/>
    <dgm:cxn modelId="{59785529-78B6-4680-B6FF-08CFB24B10B5}" type="presParOf" srcId="{143F94E9-4A56-4501-9FCD-B723E34F41BD}" destId="{501E39BD-DB5B-4377-B255-ABBFE5B487B8}" srcOrd="1" destOrd="0" presId="urn:microsoft.com/office/officeart/2005/8/layout/chevron2"/>
    <dgm:cxn modelId="{3CFA547D-035B-451D-ADF8-D754F4A63A5F}" type="presParOf" srcId="{6008C808-7E0D-4A1F-A2C4-0DC113F5539E}" destId="{214C1A79-E801-48B2-8792-56699C16751A}" srcOrd="5" destOrd="0" presId="urn:microsoft.com/office/officeart/2005/8/layout/chevron2"/>
    <dgm:cxn modelId="{ACB7018C-AEC4-487F-A073-5C42CE8A6A9D}" type="presParOf" srcId="{6008C808-7E0D-4A1F-A2C4-0DC113F5539E}" destId="{85E796BB-9E69-441A-8B2C-7DC547B521E3}" srcOrd="6" destOrd="0" presId="urn:microsoft.com/office/officeart/2005/8/layout/chevron2"/>
    <dgm:cxn modelId="{3A64139E-B5A5-431B-A251-8D35FE7F997B}" type="presParOf" srcId="{85E796BB-9E69-441A-8B2C-7DC547B521E3}" destId="{7C9E8A44-624E-4FF4-89DB-35C85D7D63A2}" srcOrd="0" destOrd="0" presId="urn:microsoft.com/office/officeart/2005/8/layout/chevron2"/>
    <dgm:cxn modelId="{8EF82787-144E-41A5-B584-797A30629B3B}" type="presParOf" srcId="{85E796BB-9E69-441A-8B2C-7DC547B521E3}" destId="{BDCC0456-6034-485E-B8DA-4DC206B3E039}" srcOrd="1" destOrd="0" presId="urn:microsoft.com/office/officeart/2005/8/layout/chevron2"/>
    <dgm:cxn modelId="{FEAB8134-C33C-4F70-8753-2878CAE31C71}" type="presParOf" srcId="{6008C808-7E0D-4A1F-A2C4-0DC113F5539E}" destId="{E255DA44-37CD-44E5-A1F1-FBF67B69056C}" srcOrd="7" destOrd="0" presId="urn:microsoft.com/office/officeart/2005/8/layout/chevron2"/>
    <dgm:cxn modelId="{DB8E4116-A30A-4C89-AE08-4BA7892E852E}" type="presParOf" srcId="{6008C808-7E0D-4A1F-A2C4-0DC113F5539E}" destId="{D350EBD6-6EE7-449B-ACAE-256671F4FA1A}" srcOrd="8" destOrd="0" presId="urn:microsoft.com/office/officeart/2005/8/layout/chevron2"/>
    <dgm:cxn modelId="{9F53D4C3-9265-4F71-947A-613B5A487A70}" type="presParOf" srcId="{D350EBD6-6EE7-449B-ACAE-256671F4FA1A}" destId="{762E8953-8565-4C98-895F-DA4FCE740FF0}" srcOrd="0" destOrd="0" presId="urn:microsoft.com/office/officeart/2005/8/layout/chevron2"/>
    <dgm:cxn modelId="{3E5C29F7-7D58-496C-B528-313B4983C7EF}" type="presParOf" srcId="{D350EBD6-6EE7-449B-ACAE-256671F4FA1A}" destId="{E3B9F291-94A3-427A-B809-7ABA8DDF752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894D2A-7448-4EEF-BE7A-AFECDF46E879}">
      <dsp:nvSpPr>
        <dsp:cNvPr id="0" name=""/>
        <dsp:cNvSpPr/>
      </dsp:nvSpPr>
      <dsp:spPr>
        <a:xfrm rot="16200000">
          <a:off x="646938" y="-646938"/>
          <a:ext cx="2592324" cy="3886200"/>
        </a:xfrm>
        <a:prstGeom prst="round1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2280" tIns="462280" rIns="462280" bIns="46228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 </a:t>
          </a:r>
        </a:p>
      </dsp:txBody>
      <dsp:txXfrm rot="5400000">
        <a:off x="0" y="0"/>
        <a:ext cx="3886200" cy="1944243"/>
      </dsp:txXfrm>
    </dsp:sp>
    <dsp:sp modelId="{261419D1-020B-4657-BF78-9F0E18F7ED53}">
      <dsp:nvSpPr>
        <dsp:cNvPr id="0" name=""/>
        <dsp:cNvSpPr/>
      </dsp:nvSpPr>
      <dsp:spPr>
        <a:xfrm>
          <a:off x="3886200" y="0"/>
          <a:ext cx="3886200" cy="2592324"/>
        </a:xfrm>
        <a:prstGeom prst="round1Rect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2280" tIns="462280" rIns="462280" bIns="46228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 </a:t>
          </a:r>
        </a:p>
      </dsp:txBody>
      <dsp:txXfrm>
        <a:off x="3886200" y="0"/>
        <a:ext cx="3886200" cy="1944243"/>
      </dsp:txXfrm>
    </dsp:sp>
    <dsp:sp modelId="{94D001CF-E85D-43CF-A52B-834DD35C680F}">
      <dsp:nvSpPr>
        <dsp:cNvPr id="0" name=""/>
        <dsp:cNvSpPr/>
      </dsp:nvSpPr>
      <dsp:spPr>
        <a:xfrm rot="10800000">
          <a:off x="0" y="2592324"/>
          <a:ext cx="3886200" cy="2592324"/>
        </a:xfrm>
        <a:prstGeom prst="round1Rect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2280" tIns="462280" rIns="462280" bIns="46228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 </a:t>
          </a:r>
        </a:p>
      </dsp:txBody>
      <dsp:txXfrm rot="10800000">
        <a:off x="0" y="3240404"/>
        <a:ext cx="3886200" cy="1944243"/>
      </dsp:txXfrm>
    </dsp:sp>
    <dsp:sp modelId="{0CD42C0B-1FA3-425E-90C8-A1C3A2B21B06}">
      <dsp:nvSpPr>
        <dsp:cNvPr id="0" name=""/>
        <dsp:cNvSpPr/>
      </dsp:nvSpPr>
      <dsp:spPr>
        <a:xfrm rot="5400000">
          <a:off x="4533138" y="1945386"/>
          <a:ext cx="2592324" cy="3886200"/>
        </a:xfrm>
        <a:prstGeom prst="round1Rect">
          <a:avLst/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2280" tIns="462280" rIns="462280" bIns="46228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 </a:t>
          </a:r>
        </a:p>
      </dsp:txBody>
      <dsp:txXfrm rot="-5400000">
        <a:off x="3886200" y="3240404"/>
        <a:ext cx="3886200" cy="1944243"/>
      </dsp:txXfrm>
    </dsp:sp>
    <dsp:sp modelId="{A4D9E059-1CF5-46B4-9BDC-6A89B9F2C818}">
      <dsp:nvSpPr>
        <dsp:cNvPr id="0" name=""/>
        <dsp:cNvSpPr/>
      </dsp:nvSpPr>
      <dsp:spPr>
        <a:xfrm>
          <a:off x="2720340" y="1944243"/>
          <a:ext cx="2331720" cy="1296162"/>
        </a:xfrm>
        <a:prstGeom prst="roundRect">
          <a:avLst/>
        </a:prstGeom>
        <a:gradFill flip="none" rotWithShape="1">
          <a:gsLst>
            <a:gs pos="0">
              <a:schemeClr val="bg1">
                <a:lumMod val="65000"/>
              </a:schemeClr>
            </a:gs>
            <a:gs pos="80000">
              <a:schemeClr val="bg1">
                <a:lumMod val="65000"/>
              </a:schemeClr>
            </a:gs>
            <a:gs pos="100000">
              <a:schemeClr val="bg1">
                <a:lumMod val="8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800" kern="1200" dirty="0">
              <a:solidFill>
                <a:schemeClr val="bg1"/>
              </a:solidFill>
            </a:rPr>
            <a:t>פרוייקט גמר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2783613" y="2007516"/>
        <a:ext cx="2205174" cy="116961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94E69B-8B65-4C51-B271-3BDC92C54987}">
      <dsp:nvSpPr>
        <dsp:cNvPr id="0" name=""/>
        <dsp:cNvSpPr/>
      </dsp:nvSpPr>
      <dsp:spPr>
        <a:xfrm>
          <a:off x="1684283" y="613502"/>
          <a:ext cx="4099032" cy="4099032"/>
        </a:xfrm>
        <a:prstGeom prst="blockArc">
          <a:avLst>
            <a:gd name="adj1" fmla="val 11880000"/>
            <a:gd name="adj2" fmla="val 16200000"/>
            <a:gd name="adj3" fmla="val 4636"/>
          </a:avLst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shade val="51000"/>
                <a:satMod val="130000"/>
              </a:schemeClr>
            </a:gs>
            <a:gs pos="80000">
              <a:schemeClr val="accent4">
                <a:hueOff val="-4464770"/>
                <a:satOff val="26899"/>
                <a:lumOff val="2156"/>
                <a:alphaOff val="0"/>
                <a:shade val="93000"/>
                <a:satMod val="13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E8F5CD5-2A03-4F00-A6B5-68327D392C01}">
      <dsp:nvSpPr>
        <dsp:cNvPr id="0" name=""/>
        <dsp:cNvSpPr/>
      </dsp:nvSpPr>
      <dsp:spPr>
        <a:xfrm>
          <a:off x="1684283" y="613502"/>
          <a:ext cx="4099032" cy="4099032"/>
        </a:xfrm>
        <a:prstGeom prst="blockArc">
          <a:avLst>
            <a:gd name="adj1" fmla="val 7560000"/>
            <a:gd name="adj2" fmla="val 11880000"/>
            <a:gd name="adj3" fmla="val 4636"/>
          </a:avLst>
        </a:prstGeom>
        <a:gradFill rotWithShape="0">
          <a:gsLst>
            <a:gs pos="0">
              <a:schemeClr val="accent4">
                <a:hueOff val="-3348577"/>
                <a:satOff val="20174"/>
                <a:lumOff val="1617"/>
                <a:alphaOff val="0"/>
                <a:shade val="51000"/>
                <a:satMod val="130000"/>
              </a:schemeClr>
            </a:gs>
            <a:gs pos="80000">
              <a:schemeClr val="accent4">
                <a:hueOff val="-3348577"/>
                <a:satOff val="20174"/>
                <a:lumOff val="1617"/>
                <a:alphaOff val="0"/>
                <a:shade val="93000"/>
                <a:satMod val="130000"/>
              </a:schemeClr>
            </a:gs>
            <a:gs pos="100000">
              <a:schemeClr val="accent4">
                <a:hueOff val="-3348577"/>
                <a:satOff val="20174"/>
                <a:lumOff val="161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B52176B-7794-406E-B61F-BDFD89FF563E}">
      <dsp:nvSpPr>
        <dsp:cNvPr id="0" name=""/>
        <dsp:cNvSpPr/>
      </dsp:nvSpPr>
      <dsp:spPr>
        <a:xfrm>
          <a:off x="1684283" y="613502"/>
          <a:ext cx="4099032" cy="4099032"/>
        </a:xfrm>
        <a:prstGeom prst="blockArc">
          <a:avLst>
            <a:gd name="adj1" fmla="val 3240000"/>
            <a:gd name="adj2" fmla="val 7560000"/>
            <a:gd name="adj3" fmla="val 4636"/>
          </a:avLst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shade val="51000"/>
                <a:satMod val="130000"/>
              </a:schemeClr>
            </a:gs>
            <a:gs pos="80000">
              <a:schemeClr val="accent4">
                <a:hueOff val="-2232385"/>
                <a:satOff val="13449"/>
                <a:lumOff val="1078"/>
                <a:alphaOff val="0"/>
                <a:shade val="93000"/>
                <a:satMod val="13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63537D-A405-4A44-963C-29F186A5AC3B}">
      <dsp:nvSpPr>
        <dsp:cNvPr id="0" name=""/>
        <dsp:cNvSpPr/>
      </dsp:nvSpPr>
      <dsp:spPr>
        <a:xfrm>
          <a:off x="1684283" y="613502"/>
          <a:ext cx="4099032" cy="4099032"/>
        </a:xfrm>
        <a:prstGeom prst="blockArc">
          <a:avLst>
            <a:gd name="adj1" fmla="val 20520000"/>
            <a:gd name="adj2" fmla="val 3240000"/>
            <a:gd name="adj3" fmla="val 4636"/>
          </a:avLst>
        </a:prstGeom>
        <a:gradFill rotWithShape="0">
          <a:gsLst>
            <a:gs pos="0">
              <a:schemeClr val="accent4">
                <a:hueOff val="-1116192"/>
                <a:satOff val="6725"/>
                <a:lumOff val="539"/>
                <a:alphaOff val="0"/>
                <a:shade val="51000"/>
                <a:satMod val="130000"/>
              </a:schemeClr>
            </a:gs>
            <a:gs pos="80000">
              <a:schemeClr val="accent4">
                <a:hueOff val="-1116192"/>
                <a:satOff val="6725"/>
                <a:lumOff val="539"/>
                <a:alphaOff val="0"/>
                <a:shade val="93000"/>
                <a:satMod val="130000"/>
              </a:schemeClr>
            </a:gs>
            <a:gs pos="100000">
              <a:schemeClr val="accent4">
                <a:hueOff val="-1116192"/>
                <a:satOff val="6725"/>
                <a:lumOff val="53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228FF21-17F5-4FE6-8274-4BE6E55F78CA}">
      <dsp:nvSpPr>
        <dsp:cNvPr id="0" name=""/>
        <dsp:cNvSpPr/>
      </dsp:nvSpPr>
      <dsp:spPr>
        <a:xfrm>
          <a:off x="1684283" y="613502"/>
          <a:ext cx="4099032" cy="4099032"/>
        </a:xfrm>
        <a:prstGeom prst="blockArc">
          <a:avLst>
            <a:gd name="adj1" fmla="val 16200000"/>
            <a:gd name="adj2" fmla="val 20520000"/>
            <a:gd name="adj3" fmla="val 4636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9662EB9-60EA-4C16-9ED6-E5ABAA1322BC}">
      <dsp:nvSpPr>
        <dsp:cNvPr id="0" name=""/>
        <dsp:cNvSpPr/>
      </dsp:nvSpPr>
      <dsp:spPr>
        <a:xfrm>
          <a:off x="2791234" y="1720453"/>
          <a:ext cx="1885131" cy="1885131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200" kern="1200" dirty="0"/>
            <a:t>דגשים טכניים לכתיבה</a:t>
          </a:r>
          <a:endParaRPr lang="en-US" sz="3200" kern="1200" dirty="0"/>
        </a:p>
      </dsp:txBody>
      <dsp:txXfrm>
        <a:off x="3067305" y="1996524"/>
        <a:ext cx="1332989" cy="1332989"/>
      </dsp:txXfrm>
    </dsp:sp>
    <dsp:sp modelId="{D5A15665-17B6-49E8-92B9-7099824338D8}">
      <dsp:nvSpPr>
        <dsp:cNvPr id="0" name=""/>
        <dsp:cNvSpPr/>
      </dsp:nvSpPr>
      <dsp:spPr>
        <a:xfrm>
          <a:off x="3074003" y="1211"/>
          <a:ext cx="1319592" cy="1319592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700" kern="1200" dirty="0"/>
            <a:t>מספור עמודים</a:t>
          </a:r>
          <a:endParaRPr lang="en-US" sz="1700" kern="1200" dirty="0"/>
        </a:p>
      </dsp:txBody>
      <dsp:txXfrm>
        <a:off x="3267253" y="194461"/>
        <a:ext cx="933092" cy="933092"/>
      </dsp:txXfrm>
    </dsp:sp>
    <dsp:sp modelId="{B64E0E6B-77E2-4699-B495-8B12EF34308C}">
      <dsp:nvSpPr>
        <dsp:cNvPr id="0" name=""/>
        <dsp:cNvSpPr/>
      </dsp:nvSpPr>
      <dsp:spPr>
        <a:xfrm>
          <a:off x="4978029" y="1384567"/>
          <a:ext cx="1319592" cy="1319592"/>
        </a:xfrm>
        <a:prstGeom prst="ellipse">
          <a:avLst/>
        </a:prstGeom>
        <a:gradFill rotWithShape="0">
          <a:gsLst>
            <a:gs pos="0">
              <a:schemeClr val="accent4">
                <a:hueOff val="-1116192"/>
                <a:satOff val="6725"/>
                <a:lumOff val="539"/>
                <a:alphaOff val="0"/>
                <a:shade val="51000"/>
                <a:satMod val="130000"/>
              </a:schemeClr>
            </a:gs>
            <a:gs pos="80000">
              <a:schemeClr val="accent4">
                <a:hueOff val="-1116192"/>
                <a:satOff val="6725"/>
                <a:lumOff val="539"/>
                <a:alphaOff val="0"/>
                <a:shade val="93000"/>
                <a:satMod val="130000"/>
              </a:schemeClr>
            </a:gs>
            <a:gs pos="100000">
              <a:schemeClr val="accent4">
                <a:hueOff val="-1116192"/>
                <a:satOff val="6725"/>
                <a:lumOff val="53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700" kern="1200" dirty="0"/>
            <a:t>ציון ציטוט</a:t>
          </a:r>
          <a:endParaRPr lang="en-US" sz="1700" kern="1200" dirty="0"/>
        </a:p>
      </dsp:txBody>
      <dsp:txXfrm>
        <a:off x="5171279" y="1577817"/>
        <a:ext cx="933092" cy="933092"/>
      </dsp:txXfrm>
    </dsp:sp>
    <dsp:sp modelId="{DDDFE6EF-7819-40FC-846A-FDB502042534}">
      <dsp:nvSpPr>
        <dsp:cNvPr id="0" name=""/>
        <dsp:cNvSpPr/>
      </dsp:nvSpPr>
      <dsp:spPr>
        <a:xfrm>
          <a:off x="4250756" y="3622883"/>
          <a:ext cx="1319592" cy="1319592"/>
        </a:xfrm>
        <a:prstGeom prst="ellipse">
          <a:avLst/>
        </a:prstGeom>
        <a:gradFill rotWithShape="0">
          <a:gsLst>
            <a:gs pos="0">
              <a:schemeClr val="accent4">
                <a:hueOff val="-2232385"/>
                <a:satOff val="13449"/>
                <a:lumOff val="1078"/>
                <a:alphaOff val="0"/>
                <a:shade val="51000"/>
                <a:satMod val="130000"/>
              </a:schemeClr>
            </a:gs>
            <a:gs pos="80000">
              <a:schemeClr val="accent4">
                <a:hueOff val="-2232385"/>
                <a:satOff val="13449"/>
                <a:lumOff val="1078"/>
                <a:alphaOff val="0"/>
                <a:shade val="93000"/>
                <a:satMod val="130000"/>
              </a:schemeClr>
            </a:gs>
            <a:gs pos="100000">
              <a:schemeClr val="accent4">
                <a:hueOff val="-2232385"/>
                <a:satOff val="13449"/>
                <a:lumOff val="107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700" kern="1200" dirty="0"/>
            <a:t>הסבר לשרטוטים</a:t>
          </a:r>
          <a:endParaRPr lang="en-US" sz="1700" kern="1200" dirty="0"/>
        </a:p>
      </dsp:txBody>
      <dsp:txXfrm>
        <a:off x="4444006" y="3816133"/>
        <a:ext cx="933092" cy="933092"/>
      </dsp:txXfrm>
    </dsp:sp>
    <dsp:sp modelId="{247144F8-85B6-46BC-B6D4-FEEA2C3B90A4}">
      <dsp:nvSpPr>
        <dsp:cNvPr id="0" name=""/>
        <dsp:cNvSpPr/>
      </dsp:nvSpPr>
      <dsp:spPr>
        <a:xfrm>
          <a:off x="1897251" y="3622883"/>
          <a:ext cx="1319592" cy="1319592"/>
        </a:xfrm>
        <a:prstGeom prst="ellipse">
          <a:avLst/>
        </a:prstGeom>
        <a:gradFill rotWithShape="0">
          <a:gsLst>
            <a:gs pos="0">
              <a:schemeClr val="accent4">
                <a:hueOff val="-3348577"/>
                <a:satOff val="20174"/>
                <a:lumOff val="1617"/>
                <a:alphaOff val="0"/>
                <a:shade val="51000"/>
                <a:satMod val="130000"/>
              </a:schemeClr>
            </a:gs>
            <a:gs pos="80000">
              <a:schemeClr val="accent4">
                <a:hueOff val="-3348577"/>
                <a:satOff val="20174"/>
                <a:lumOff val="1617"/>
                <a:alphaOff val="0"/>
                <a:shade val="93000"/>
                <a:satMod val="130000"/>
              </a:schemeClr>
            </a:gs>
            <a:gs pos="100000">
              <a:schemeClr val="accent4">
                <a:hueOff val="-3348577"/>
                <a:satOff val="20174"/>
                <a:lumOff val="161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700" kern="1200" dirty="0"/>
            <a:t>הסבר לטבלאות</a:t>
          </a:r>
          <a:endParaRPr lang="en-US" sz="1700" kern="1200" dirty="0"/>
        </a:p>
      </dsp:txBody>
      <dsp:txXfrm>
        <a:off x="2090501" y="3816133"/>
        <a:ext cx="933092" cy="933092"/>
      </dsp:txXfrm>
    </dsp:sp>
    <dsp:sp modelId="{B65581A9-C36E-47EE-921E-AFA089CE7AF3}">
      <dsp:nvSpPr>
        <dsp:cNvPr id="0" name=""/>
        <dsp:cNvSpPr/>
      </dsp:nvSpPr>
      <dsp:spPr>
        <a:xfrm>
          <a:off x="1169978" y="1384567"/>
          <a:ext cx="1319592" cy="1319592"/>
        </a:xfrm>
        <a:prstGeom prst="ellipse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shade val="51000"/>
                <a:satMod val="130000"/>
              </a:schemeClr>
            </a:gs>
            <a:gs pos="80000">
              <a:schemeClr val="accent4">
                <a:hueOff val="-4464770"/>
                <a:satOff val="26899"/>
                <a:lumOff val="2156"/>
                <a:alphaOff val="0"/>
                <a:shade val="93000"/>
                <a:satMod val="13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700" kern="1200" dirty="0"/>
            <a:t>הסבר לייחוס</a:t>
          </a:r>
          <a:endParaRPr lang="en-US" sz="1700" kern="1200" dirty="0"/>
        </a:p>
      </dsp:txBody>
      <dsp:txXfrm>
        <a:off x="1363228" y="1577817"/>
        <a:ext cx="933092" cy="93309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D7F0CD-B76E-4BD1-BEC1-24053A8EDF29}">
      <dsp:nvSpPr>
        <dsp:cNvPr id="0" name=""/>
        <dsp:cNvSpPr/>
      </dsp:nvSpPr>
      <dsp:spPr>
        <a:xfrm>
          <a:off x="6581619" y="0"/>
          <a:ext cx="2129316" cy="5544616"/>
        </a:xfrm>
        <a:prstGeom prst="roundRect">
          <a:avLst>
            <a:gd name="adj" fmla="val 10000"/>
          </a:avLst>
        </a:prstGeom>
        <a:gradFill flip="none" rotWithShape="1">
          <a:gsLst>
            <a:gs pos="19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  <a:tileRect/>
        </a:gradFill>
        <a:ln>
          <a:noFill/>
        </a:ln>
        <a:effectLst>
          <a:reflection blurRad="6350" stA="52000" endA="300" endPos="35000" dir="5400000" sy="-100000" algn="bl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000" kern="1200" dirty="0">
              <a:solidFill>
                <a:schemeClr val="bg1"/>
              </a:solidFill>
              <a:latin typeface="Gill Sans MT" pitchFamily="34" charset="0"/>
            </a:rPr>
            <a:t>פגישת חובה עם כל זוג פעם בחודש</a:t>
          </a:r>
          <a:endParaRPr lang="en-US" sz="3000" kern="1200" dirty="0">
            <a:solidFill>
              <a:schemeClr val="bg1"/>
            </a:solidFill>
            <a:latin typeface="Gill Sans MT" pitchFamily="34" charset="0"/>
          </a:endParaRPr>
        </a:p>
      </dsp:txBody>
      <dsp:txXfrm>
        <a:off x="6581619" y="2217846"/>
        <a:ext cx="2129316" cy="2217846"/>
      </dsp:txXfrm>
    </dsp:sp>
    <dsp:sp modelId="{ED0235F1-AC18-4B5C-9002-40606FCF7BB5}">
      <dsp:nvSpPr>
        <dsp:cNvPr id="0" name=""/>
        <dsp:cNvSpPr/>
      </dsp:nvSpPr>
      <dsp:spPr>
        <a:xfrm>
          <a:off x="6723099" y="332676"/>
          <a:ext cx="1846357" cy="1846357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glow rad="101600">
            <a:schemeClr val="accent6">
              <a:lumMod val="20000"/>
              <a:lumOff val="80000"/>
              <a:alpha val="40000"/>
            </a:schemeClr>
          </a:glo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1A7220D-402F-4859-942C-C4F5C3E231DA}">
      <dsp:nvSpPr>
        <dsp:cNvPr id="0" name=""/>
        <dsp:cNvSpPr/>
      </dsp:nvSpPr>
      <dsp:spPr>
        <a:xfrm>
          <a:off x="4388423" y="0"/>
          <a:ext cx="2129316" cy="5544616"/>
        </a:xfrm>
        <a:prstGeom prst="roundRect">
          <a:avLst>
            <a:gd name="adj" fmla="val 10000"/>
          </a:avLst>
        </a:prstGeom>
        <a:gradFill flip="none" rotWithShape="1">
          <a:gsLst>
            <a:gs pos="19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  <a:tileRect/>
        </a:gradFill>
        <a:ln>
          <a:noFill/>
        </a:ln>
        <a:effectLst>
          <a:reflection blurRad="6350" stA="52000" endA="300" endPos="35000" dir="5400000" sy="-100000" algn="bl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000" kern="1200" dirty="0">
              <a:solidFill>
                <a:schemeClr val="bg1"/>
              </a:solidFill>
              <a:latin typeface="Gill Sans MT" pitchFamily="34" charset="0"/>
            </a:rPr>
            <a:t>לקראת הפגישה מילוי טופס אלקטרוני</a:t>
          </a:r>
          <a:endParaRPr lang="en-US" sz="3000" kern="1200" dirty="0">
            <a:solidFill>
              <a:schemeClr val="bg1"/>
            </a:solidFill>
            <a:latin typeface="Gill Sans MT" pitchFamily="34" charset="0"/>
          </a:endParaRPr>
        </a:p>
      </dsp:txBody>
      <dsp:txXfrm>
        <a:off x="4388423" y="2217846"/>
        <a:ext cx="2129316" cy="2217846"/>
      </dsp:txXfrm>
    </dsp:sp>
    <dsp:sp modelId="{2CF2E2FF-4BAD-4B4B-BA22-48543469B59E}">
      <dsp:nvSpPr>
        <dsp:cNvPr id="0" name=""/>
        <dsp:cNvSpPr/>
      </dsp:nvSpPr>
      <dsp:spPr>
        <a:xfrm>
          <a:off x="4529903" y="332676"/>
          <a:ext cx="1846357" cy="1846357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glow rad="101600">
            <a:schemeClr val="accent6">
              <a:lumMod val="20000"/>
              <a:lumOff val="80000"/>
              <a:alpha val="40000"/>
            </a:schemeClr>
          </a:glo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140A7D3-1BD0-4C6E-8821-4EE6DB00C3F3}">
      <dsp:nvSpPr>
        <dsp:cNvPr id="0" name=""/>
        <dsp:cNvSpPr/>
      </dsp:nvSpPr>
      <dsp:spPr>
        <a:xfrm>
          <a:off x="2195227" y="0"/>
          <a:ext cx="2129316" cy="5544616"/>
        </a:xfrm>
        <a:prstGeom prst="roundRect">
          <a:avLst>
            <a:gd name="adj" fmla="val 10000"/>
          </a:avLst>
        </a:prstGeom>
        <a:gradFill flip="none" rotWithShape="1">
          <a:gsLst>
            <a:gs pos="19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  <a:tileRect/>
        </a:gradFill>
        <a:ln>
          <a:noFill/>
        </a:ln>
        <a:effectLst>
          <a:reflection blurRad="6350" stA="52000" endA="300" endPos="35000" dir="5400000" sy="-100000" algn="bl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000" kern="1200" dirty="0">
              <a:solidFill>
                <a:schemeClr val="bg1"/>
              </a:solidFill>
              <a:latin typeface="Gill Sans MT" pitchFamily="34" charset="0"/>
            </a:rPr>
            <a:t>מתן הערכה בסיכום הפגישה</a:t>
          </a:r>
          <a:endParaRPr lang="en-US" sz="3000" kern="1200" dirty="0">
            <a:solidFill>
              <a:schemeClr val="bg1"/>
            </a:solidFill>
            <a:latin typeface="Gill Sans MT" pitchFamily="34" charset="0"/>
          </a:endParaRPr>
        </a:p>
      </dsp:txBody>
      <dsp:txXfrm>
        <a:off x="2195227" y="2217846"/>
        <a:ext cx="2129316" cy="2217846"/>
      </dsp:txXfrm>
    </dsp:sp>
    <dsp:sp modelId="{D273CFE6-15AC-4530-9A36-01F79BF1A8B2}">
      <dsp:nvSpPr>
        <dsp:cNvPr id="0" name=""/>
        <dsp:cNvSpPr/>
      </dsp:nvSpPr>
      <dsp:spPr>
        <a:xfrm>
          <a:off x="2336707" y="332676"/>
          <a:ext cx="1846357" cy="1846357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glow rad="101600">
            <a:schemeClr val="accent6">
              <a:lumMod val="20000"/>
              <a:lumOff val="80000"/>
              <a:alpha val="40000"/>
            </a:schemeClr>
          </a:glo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C6A7B70-12C0-4C7C-87DD-298DC24C1AE9}">
      <dsp:nvSpPr>
        <dsp:cNvPr id="0" name=""/>
        <dsp:cNvSpPr/>
      </dsp:nvSpPr>
      <dsp:spPr>
        <a:xfrm>
          <a:off x="2031" y="0"/>
          <a:ext cx="2129316" cy="5544616"/>
        </a:xfrm>
        <a:prstGeom prst="roundRect">
          <a:avLst>
            <a:gd name="adj" fmla="val 10000"/>
          </a:avLst>
        </a:prstGeom>
        <a:gradFill flip="none" rotWithShape="1">
          <a:gsLst>
            <a:gs pos="19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  <a:tileRect/>
        </a:gradFill>
        <a:ln>
          <a:noFill/>
        </a:ln>
        <a:effectLst>
          <a:reflection blurRad="6350" stA="52000" endA="300" endPos="35000" dir="5400000" sy="-100000" algn="bl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000" kern="1200" dirty="0">
              <a:solidFill>
                <a:schemeClr val="bg1"/>
              </a:solidFill>
              <a:latin typeface="Gill Sans MT" pitchFamily="34" charset="0"/>
            </a:rPr>
            <a:t>אחת לחודש מפגש הכנה לשלב הבא עם כולם </a:t>
          </a:r>
          <a:endParaRPr lang="en-US" sz="3000" kern="1200" dirty="0">
            <a:solidFill>
              <a:schemeClr val="bg1"/>
            </a:solidFill>
            <a:latin typeface="Gill Sans MT" pitchFamily="34" charset="0"/>
          </a:endParaRPr>
        </a:p>
      </dsp:txBody>
      <dsp:txXfrm>
        <a:off x="2031" y="2217846"/>
        <a:ext cx="2129316" cy="2217846"/>
      </dsp:txXfrm>
    </dsp:sp>
    <dsp:sp modelId="{886CE726-9068-4154-A210-F05FDAC61B51}">
      <dsp:nvSpPr>
        <dsp:cNvPr id="0" name=""/>
        <dsp:cNvSpPr/>
      </dsp:nvSpPr>
      <dsp:spPr>
        <a:xfrm>
          <a:off x="143511" y="332676"/>
          <a:ext cx="1846357" cy="1846357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BAB0C97-4D63-4C99-8206-401A2FF715C4}">
      <dsp:nvSpPr>
        <dsp:cNvPr id="0" name=""/>
        <dsp:cNvSpPr/>
      </dsp:nvSpPr>
      <dsp:spPr>
        <a:xfrm>
          <a:off x="348518" y="4435692"/>
          <a:ext cx="8015930" cy="831692"/>
        </a:xfrm>
        <a:prstGeom prst="leftRightArrow">
          <a:avLst/>
        </a:prstGeom>
        <a:gradFill flip="none" rotWithShape="1">
          <a:gsLst>
            <a:gs pos="0">
              <a:schemeClr val="accent6">
                <a:lumMod val="75000"/>
              </a:schemeClr>
            </a:gs>
            <a:gs pos="50000">
              <a:srgbClr val="FFC000"/>
            </a:gs>
            <a:gs pos="100000">
              <a:schemeClr val="accent6">
                <a:lumMod val="75000"/>
              </a:schemeClr>
            </a:gs>
          </a:gsLst>
          <a:lin ang="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3DC158-D5CF-44D3-AC74-FD003E28D70A}">
      <dsp:nvSpPr>
        <dsp:cNvPr id="0" name=""/>
        <dsp:cNvSpPr/>
      </dsp:nvSpPr>
      <dsp:spPr>
        <a:xfrm rot="2561600">
          <a:off x="2267907" y="3345439"/>
          <a:ext cx="725106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725106" y="28828"/>
              </a:lnTo>
            </a:path>
          </a:pathLst>
        </a:custGeom>
        <a:noFill/>
        <a:ln w="31750" cap="flat" cmpd="sng" algn="ctr">
          <a:solidFill>
            <a:schemeClr val="bg1">
              <a:lumMod val="75000"/>
            </a:schemeClr>
          </a:solidFill>
          <a:prstDash val="sysDot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94016-D3A5-4FCE-8301-70944FF87E8F}">
      <dsp:nvSpPr>
        <dsp:cNvPr id="0" name=""/>
        <dsp:cNvSpPr/>
      </dsp:nvSpPr>
      <dsp:spPr>
        <a:xfrm>
          <a:off x="2363986" y="2358771"/>
          <a:ext cx="805850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805850" y="28828"/>
              </a:lnTo>
            </a:path>
          </a:pathLst>
        </a:custGeom>
        <a:noFill/>
        <a:ln w="31750" cap="flat" cmpd="sng" algn="ctr">
          <a:solidFill>
            <a:schemeClr val="bg1">
              <a:lumMod val="75000"/>
            </a:schemeClr>
          </a:solidFill>
          <a:prstDash val="sysDot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BCEA4B-0890-4220-9556-1CDDFB0A4512}">
      <dsp:nvSpPr>
        <dsp:cNvPr id="0" name=""/>
        <dsp:cNvSpPr/>
      </dsp:nvSpPr>
      <dsp:spPr>
        <a:xfrm rot="18871094">
          <a:off x="2268248" y="1359294"/>
          <a:ext cx="551060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551060" y="28828"/>
              </a:lnTo>
            </a:path>
          </a:pathLst>
        </a:custGeom>
        <a:noFill/>
        <a:ln w="31750" cap="flat" cmpd="sng" algn="ctr">
          <a:solidFill>
            <a:schemeClr val="bg1">
              <a:lumMod val="75000"/>
            </a:schemeClr>
          </a:solidFill>
          <a:prstDash val="sysDot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4EAD3-1682-4678-A02B-7707F22B1C85}">
      <dsp:nvSpPr>
        <dsp:cNvPr id="0" name=""/>
        <dsp:cNvSpPr/>
      </dsp:nvSpPr>
      <dsp:spPr>
        <a:xfrm>
          <a:off x="413044" y="1240432"/>
          <a:ext cx="2294334" cy="2294334"/>
        </a:xfrm>
        <a:prstGeom prst="ellipse">
          <a:avLst/>
        </a:prstGeom>
        <a:blipFill dpi="0" rotWithShape="0">
          <a:blip xmlns:r="http://schemas.openxmlformats.org/officeDocument/2006/relationships" r:embed="rId1"/>
          <a:srcRect/>
          <a:tile tx="-184150" ty="-406400" sx="40000" sy="40000" flip="none" algn="tl"/>
        </a:blip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BA93AC-D3AD-4B28-9115-39B8C4A3C7C0}">
      <dsp:nvSpPr>
        <dsp:cNvPr id="0" name=""/>
        <dsp:cNvSpPr/>
      </dsp:nvSpPr>
      <dsp:spPr>
        <a:xfrm>
          <a:off x="2506380" y="75"/>
          <a:ext cx="1450950" cy="1376600"/>
        </a:xfrm>
        <a:prstGeom prst="ellipse">
          <a:avLst/>
        </a:prstGeom>
        <a:solidFill>
          <a:schemeClr val="bg2">
            <a:lumMod val="2500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600" kern="1200" dirty="0"/>
            <a:t>מועד המפגש</a:t>
          </a:r>
          <a:endParaRPr lang="en-US" sz="2600" kern="1200" dirty="0"/>
        </a:p>
      </dsp:txBody>
      <dsp:txXfrm>
        <a:off x="2718867" y="201673"/>
        <a:ext cx="1025976" cy="973404"/>
      </dsp:txXfrm>
    </dsp:sp>
    <dsp:sp modelId="{165DC621-B2C0-4549-964A-6C5A16796B82}">
      <dsp:nvSpPr>
        <dsp:cNvPr id="0" name=""/>
        <dsp:cNvSpPr/>
      </dsp:nvSpPr>
      <dsp:spPr>
        <a:xfrm>
          <a:off x="4002053" y="75"/>
          <a:ext cx="2176426" cy="1376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r" defTabSz="9779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200" kern="1200" dirty="0"/>
            <a:t>יום ב' 10-12</a:t>
          </a:r>
          <a:endParaRPr lang="en-US" sz="2200" kern="1200" dirty="0"/>
        </a:p>
        <a:p>
          <a:pPr marL="228600" lvl="1" indent="-228600" algn="r" defTabSz="9779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200" kern="1200" dirty="0"/>
            <a:t>יום בי 16-17</a:t>
          </a:r>
          <a:endParaRPr lang="en-US" sz="2200" kern="1200" dirty="0"/>
        </a:p>
      </dsp:txBody>
      <dsp:txXfrm>
        <a:off x="4002053" y="75"/>
        <a:ext cx="2176426" cy="1376600"/>
      </dsp:txXfrm>
    </dsp:sp>
    <dsp:sp modelId="{2351FE39-4179-4DB3-94A8-84EFD1524303}">
      <dsp:nvSpPr>
        <dsp:cNvPr id="0" name=""/>
        <dsp:cNvSpPr/>
      </dsp:nvSpPr>
      <dsp:spPr>
        <a:xfrm>
          <a:off x="3169836" y="1699299"/>
          <a:ext cx="1376600" cy="1376600"/>
        </a:xfrm>
        <a:prstGeom prst="ellipse">
          <a:avLst/>
        </a:prstGeom>
        <a:solidFill>
          <a:schemeClr val="accent2"/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600" kern="1200" dirty="0"/>
            <a:t>הכנה למפגש</a:t>
          </a:r>
          <a:endParaRPr lang="en-US" sz="2600" kern="1200" dirty="0"/>
        </a:p>
      </dsp:txBody>
      <dsp:txXfrm>
        <a:off x="3371434" y="1900897"/>
        <a:ext cx="973404" cy="973404"/>
      </dsp:txXfrm>
    </dsp:sp>
    <dsp:sp modelId="{0BE2FF25-E3C6-4F63-A072-FBDC9C3F6BED}">
      <dsp:nvSpPr>
        <dsp:cNvPr id="0" name=""/>
        <dsp:cNvSpPr/>
      </dsp:nvSpPr>
      <dsp:spPr>
        <a:xfrm>
          <a:off x="4684097" y="1699299"/>
          <a:ext cx="2064900" cy="1376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r" defTabSz="9779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200" kern="1200" dirty="0"/>
            <a:t>מילוי טופס אלק'</a:t>
          </a:r>
          <a:endParaRPr lang="en-US" sz="2200" kern="1200" dirty="0"/>
        </a:p>
      </dsp:txBody>
      <dsp:txXfrm>
        <a:off x="4684097" y="1699299"/>
        <a:ext cx="2064900" cy="1376600"/>
      </dsp:txXfrm>
    </dsp:sp>
    <dsp:sp modelId="{8176EEDF-F573-4220-AC4D-C8DBE2CCB231}">
      <dsp:nvSpPr>
        <dsp:cNvPr id="0" name=""/>
        <dsp:cNvSpPr/>
      </dsp:nvSpPr>
      <dsp:spPr>
        <a:xfrm>
          <a:off x="2714530" y="3398523"/>
          <a:ext cx="1376600" cy="1376600"/>
        </a:xfrm>
        <a:prstGeom prst="ellipse">
          <a:avLst/>
        </a:prstGeom>
        <a:solidFill>
          <a:schemeClr val="accent3"/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600" kern="1200" dirty="0"/>
            <a:t>המפגש</a:t>
          </a:r>
          <a:endParaRPr lang="en-US" sz="2600" kern="1200" dirty="0"/>
        </a:p>
      </dsp:txBody>
      <dsp:txXfrm>
        <a:off x="2916128" y="3600121"/>
        <a:ext cx="973404" cy="973404"/>
      </dsp:txXfrm>
    </dsp:sp>
    <dsp:sp modelId="{C302A07B-55BD-4964-87A5-153E84EB806C}">
      <dsp:nvSpPr>
        <dsp:cNvPr id="0" name=""/>
        <dsp:cNvSpPr/>
      </dsp:nvSpPr>
      <dsp:spPr>
        <a:xfrm>
          <a:off x="4228791" y="3398523"/>
          <a:ext cx="2064900" cy="1376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r" defTabSz="9779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200" kern="1200" dirty="0"/>
            <a:t>תאור יעדים מול ביצועים</a:t>
          </a:r>
          <a:endParaRPr lang="en-US" sz="2200" kern="1200" dirty="0"/>
        </a:p>
      </dsp:txBody>
      <dsp:txXfrm>
        <a:off x="4228791" y="3398523"/>
        <a:ext cx="2064900" cy="13766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00EDEA-6515-4683-AF54-8E519F658C28}">
      <dsp:nvSpPr>
        <dsp:cNvPr id="0" name=""/>
        <dsp:cNvSpPr/>
      </dsp:nvSpPr>
      <dsp:spPr>
        <a:xfrm>
          <a:off x="4421884" y="2091905"/>
          <a:ext cx="259135" cy="7946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4681"/>
              </a:lnTo>
              <a:lnTo>
                <a:pt x="259135" y="794681"/>
              </a:lnTo>
            </a:path>
          </a:pathLst>
        </a:custGeom>
        <a:noFill/>
        <a:ln w="25400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F7C2B7-8159-4231-9A1E-1F19D826401E}">
      <dsp:nvSpPr>
        <dsp:cNvPr id="0" name=""/>
        <dsp:cNvSpPr/>
      </dsp:nvSpPr>
      <dsp:spPr>
        <a:xfrm>
          <a:off x="3022553" y="865331"/>
          <a:ext cx="2090358" cy="3627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394"/>
              </a:lnTo>
              <a:lnTo>
                <a:pt x="2090358" y="181394"/>
              </a:lnTo>
              <a:lnTo>
                <a:pt x="2090358" y="362789"/>
              </a:lnTo>
            </a:path>
          </a:pathLst>
        </a:custGeom>
        <a:noFill/>
        <a:ln w="25400" cap="flat" cmpd="sng" algn="ctr">
          <a:solidFill>
            <a:schemeClr val="accent3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896406-3799-45E7-B62B-C80E9DD9DCF1}">
      <dsp:nvSpPr>
        <dsp:cNvPr id="0" name=""/>
        <dsp:cNvSpPr/>
      </dsp:nvSpPr>
      <dsp:spPr>
        <a:xfrm>
          <a:off x="2331526" y="2091905"/>
          <a:ext cx="259135" cy="7946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4681"/>
              </a:lnTo>
              <a:lnTo>
                <a:pt x="259135" y="794681"/>
              </a:lnTo>
            </a:path>
          </a:pathLst>
        </a:custGeom>
        <a:noFill/>
        <a:ln w="25400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C72FE4-ABAF-47DD-AC50-33214DAFB50C}">
      <dsp:nvSpPr>
        <dsp:cNvPr id="0" name=""/>
        <dsp:cNvSpPr/>
      </dsp:nvSpPr>
      <dsp:spPr>
        <a:xfrm>
          <a:off x="2976833" y="865331"/>
          <a:ext cx="91440" cy="36278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2789"/>
              </a:lnTo>
            </a:path>
          </a:pathLst>
        </a:custGeom>
        <a:noFill/>
        <a:ln w="25400" cap="flat" cmpd="sng" algn="ctr">
          <a:solidFill>
            <a:schemeClr val="accent3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8CA9ED-E059-427C-93A6-1072090F3C22}">
      <dsp:nvSpPr>
        <dsp:cNvPr id="0" name=""/>
        <dsp:cNvSpPr/>
      </dsp:nvSpPr>
      <dsp:spPr>
        <a:xfrm>
          <a:off x="241167" y="2091905"/>
          <a:ext cx="259135" cy="20212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21255"/>
              </a:lnTo>
              <a:lnTo>
                <a:pt x="259135" y="2021255"/>
              </a:lnTo>
            </a:path>
          </a:pathLst>
        </a:custGeom>
        <a:noFill/>
        <a:ln w="25400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6ACA8F-63BE-47AF-AF6A-EC2ECCCFA526}">
      <dsp:nvSpPr>
        <dsp:cNvPr id="0" name=""/>
        <dsp:cNvSpPr/>
      </dsp:nvSpPr>
      <dsp:spPr>
        <a:xfrm>
          <a:off x="241167" y="2091905"/>
          <a:ext cx="259135" cy="7946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4681"/>
              </a:lnTo>
              <a:lnTo>
                <a:pt x="259135" y="794681"/>
              </a:lnTo>
            </a:path>
          </a:pathLst>
        </a:custGeom>
        <a:noFill/>
        <a:ln w="25400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CA9C33-F860-4BD8-87AF-4947484CF210}">
      <dsp:nvSpPr>
        <dsp:cNvPr id="0" name=""/>
        <dsp:cNvSpPr/>
      </dsp:nvSpPr>
      <dsp:spPr>
        <a:xfrm>
          <a:off x="932195" y="865331"/>
          <a:ext cx="2090358" cy="362789"/>
        </a:xfrm>
        <a:custGeom>
          <a:avLst/>
          <a:gdLst/>
          <a:ahLst/>
          <a:cxnLst/>
          <a:rect l="0" t="0" r="0" b="0"/>
          <a:pathLst>
            <a:path>
              <a:moveTo>
                <a:pt x="2090358" y="0"/>
              </a:moveTo>
              <a:lnTo>
                <a:pt x="2090358" y="181394"/>
              </a:lnTo>
              <a:lnTo>
                <a:pt x="0" y="181394"/>
              </a:lnTo>
              <a:lnTo>
                <a:pt x="0" y="362789"/>
              </a:lnTo>
            </a:path>
          </a:pathLst>
        </a:custGeom>
        <a:noFill/>
        <a:ln w="25400" cap="flat" cmpd="sng" algn="ctr">
          <a:solidFill>
            <a:schemeClr val="accent3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CDD348-4D06-4C40-A134-D73B65E2C8B0}">
      <dsp:nvSpPr>
        <dsp:cNvPr id="0" name=""/>
        <dsp:cNvSpPr/>
      </dsp:nvSpPr>
      <dsp:spPr>
        <a:xfrm>
          <a:off x="2158769" y="1546"/>
          <a:ext cx="1727568" cy="863784"/>
        </a:xfrm>
        <a:prstGeom prst="round2Same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אחראי פרוייקטים</a:t>
          </a:r>
        </a:p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(ניב)</a:t>
          </a:r>
          <a:endParaRPr lang="en-US" sz="1500" kern="1200" dirty="0"/>
        </a:p>
      </dsp:txBody>
      <dsp:txXfrm>
        <a:off x="2200935" y="43712"/>
        <a:ext cx="1643236" cy="821618"/>
      </dsp:txXfrm>
    </dsp:sp>
    <dsp:sp modelId="{CB013AD5-AFF2-48B6-86F2-344F088D2EED}">
      <dsp:nvSpPr>
        <dsp:cNvPr id="0" name=""/>
        <dsp:cNvSpPr/>
      </dsp:nvSpPr>
      <dsp:spPr>
        <a:xfrm>
          <a:off x="68410" y="1228120"/>
          <a:ext cx="1727568" cy="863784"/>
        </a:xfrm>
        <a:prstGeom prst="round2SameRect">
          <a:avLst/>
        </a:prstGeom>
        <a:solidFill>
          <a:schemeClr val="accent3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הדרכה</a:t>
          </a:r>
        </a:p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(יורם)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25%</a:t>
          </a:r>
          <a:endParaRPr lang="en-US" sz="1500" kern="1200" dirty="0"/>
        </a:p>
      </dsp:txBody>
      <dsp:txXfrm>
        <a:off x="110576" y="1270286"/>
        <a:ext cx="1643236" cy="821618"/>
      </dsp:txXfrm>
    </dsp:sp>
    <dsp:sp modelId="{A64D9115-4AA5-48AD-B4B7-142514FF45CC}">
      <dsp:nvSpPr>
        <dsp:cNvPr id="0" name=""/>
        <dsp:cNvSpPr/>
      </dsp:nvSpPr>
      <dsp:spPr>
        <a:xfrm>
          <a:off x="500303" y="2454694"/>
          <a:ext cx="1727568" cy="863784"/>
        </a:xfrm>
        <a:prstGeom prst="round2Same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פגישות</a:t>
          </a:r>
          <a:endParaRPr lang="en-US" sz="1500" kern="1200" dirty="0"/>
        </a:p>
      </dsp:txBody>
      <dsp:txXfrm>
        <a:off x="542469" y="2496860"/>
        <a:ext cx="1643236" cy="821618"/>
      </dsp:txXfrm>
    </dsp:sp>
    <dsp:sp modelId="{F016694B-810C-432C-83BD-5F4C2D778B65}">
      <dsp:nvSpPr>
        <dsp:cNvPr id="0" name=""/>
        <dsp:cNvSpPr/>
      </dsp:nvSpPr>
      <dsp:spPr>
        <a:xfrm>
          <a:off x="500303" y="3681268"/>
          <a:ext cx="1727568" cy="863784"/>
        </a:xfrm>
        <a:prstGeom prst="round2Same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יעדים מול ביצועים</a:t>
          </a:r>
          <a:endParaRPr lang="en-US" sz="1500" kern="1200" dirty="0"/>
        </a:p>
      </dsp:txBody>
      <dsp:txXfrm>
        <a:off x="542469" y="3723434"/>
        <a:ext cx="1643236" cy="821618"/>
      </dsp:txXfrm>
    </dsp:sp>
    <dsp:sp modelId="{1D432009-F5C4-41E7-8790-2CC0D6E5B7B2}">
      <dsp:nvSpPr>
        <dsp:cNvPr id="0" name=""/>
        <dsp:cNvSpPr/>
      </dsp:nvSpPr>
      <dsp:spPr>
        <a:xfrm>
          <a:off x="2158769" y="1228120"/>
          <a:ext cx="1727568" cy="863784"/>
        </a:xfrm>
        <a:prstGeom prst="round2SameRect">
          <a:avLst/>
        </a:prstGeom>
        <a:solidFill>
          <a:schemeClr val="accent3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מינהלה</a:t>
          </a:r>
        </a:p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(לריסה)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5%</a:t>
          </a:r>
          <a:endParaRPr lang="en-US" sz="1500" kern="1200" dirty="0"/>
        </a:p>
      </dsp:txBody>
      <dsp:txXfrm>
        <a:off x="2200935" y="1270286"/>
        <a:ext cx="1643236" cy="821618"/>
      </dsp:txXfrm>
    </dsp:sp>
    <dsp:sp modelId="{75CA6D9C-E473-4BBB-A6AD-FF4421C37DFA}">
      <dsp:nvSpPr>
        <dsp:cNvPr id="0" name=""/>
        <dsp:cNvSpPr/>
      </dsp:nvSpPr>
      <dsp:spPr>
        <a:xfrm>
          <a:off x="2590661" y="2454694"/>
          <a:ext cx="1727568" cy="863784"/>
        </a:xfrm>
        <a:prstGeom prst="round2Same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הגשות בפועל</a:t>
          </a:r>
          <a:endParaRPr lang="en-US" sz="1500" kern="1200" dirty="0"/>
        </a:p>
      </dsp:txBody>
      <dsp:txXfrm>
        <a:off x="2632827" y="2496860"/>
        <a:ext cx="1643236" cy="821618"/>
      </dsp:txXfrm>
    </dsp:sp>
    <dsp:sp modelId="{C2E345EC-3875-44FC-8487-4CB23B7FDC21}">
      <dsp:nvSpPr>
        <dsp:cNvPr id="0" name=""/>
        <dsp:cNvSpPr/>
      </dsp:nvSpPr>
      <dsp:spPr>
        <a:xfrm>
          <a:off x="4249127" y="1228120"/>
          <a:ext cx="1727568" cy="863784"/>
        </a:xfrm>
        <a:prstGeom prst="round2SameRect">
          <a:avLst/>
        </a:prstGeom>
        <a:solidFill>
          <a:schemeClr val="accent3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מנחה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70%</a:t>
          </a:r>
          <a:endParaRPr lang="en-US" sz="1500" kern="1200" dirty="0"/>
        </a:p>
      </dsp:txBody>
      <dsp:txXfrm>
        <a:off x="4291293" y="1270286"/>
        <a:ext cx="1643236" cy="821618"/>
      </dsp:txXfrm>
    </dsp:sp>
    <dsp:sp modelId="{5674D70E-767E-42C9-8DD4-4921FFD40D3D}">
      <dsp:nvSpPr>
        <dsp:cNvPr id="0" name=""/>
        <dsp:cNvSpPr/>
      </dsp:nvSpPr>
      <dsp:spPr>
        <a:xfrm>
          <a:off x="4681020" y="2454694"/>
          <a:ext cx="1727568" cy="863784"/>
        </a:xfrm>
        <a:prstGeom prst="round2Same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kern="1200" dirty="0"/>
            <a:t>ביצוע מקצועי</a:t>
          </a:r>
          <a:endParaRPr lang="en-US" sz="1500" kern="1200" dirty="0"/>
        </a:p>
      </dsp:txBody>
      <dsp:txXfrm>
        <a:off x="4723186" y="2496860"/>
        <a:ext cx="1643236" cy="8216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ED47FD-CD8E-4EC8-A7E3-BF3AC4BC5C1A}">
      <dsp:nvSpPr>
        <dsp:cNvPr id="0" name=""/>
        <dsp:cNvSpPr/>
      </dsp:nvSpPr>
      <dsp:spPr>
        <a:xfrm>
          <a:off x="0" y="362179"/>
          <a:ext cx="9144000" cy="5715000"/>
        </a:xfrm>
        <a:prstGeom prst="swooshArrow">
          <a:avLst>
            <a:gd name="adj1" fmla="val 25000"/>
            <a:gd name="adj2" fmla="val 25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0648BBC-DC91-4F50-80A4-7E064850F484}">
      <dsp:nvSpPr>
        <dsp:cNvPr id="0" name=""/>
        <dsp:cNvSpPr/>
      </dsp:nvSpPr>
      <dsp:spPr>
        <a:xfrm>
          <a:off x="1161288" y="4306672"/>
          <a:ext cx="237744" cy="237744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471E0E9-11D0-4B66-AA4A-5B4169E1409D}">
      <dsp:nvSpPr>
        <dsp:cNvPr id="0" name=""/>
        <dsp:cNvSpPr/>
      </dsp:nvSpPr>
      <dsp:spPr>
        <a:xfrm>
          <a:off x="1209553" y="4787724"/>
          <a:ext cx="1654842" cy="1651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976" tIns="0" rIns="0" bIns="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400" kern="1200" dirty="0">
              <a:solidFill>
                <a:schemeClr val="accent3">
                  <a:lumMod val="75000"/>
                </a:schemeClr>
              </a:solidFill>
            </a:rPr>
            <a:t>יעוץ</a:t>
          </a:r>
          <a:endParaRPr lang="en-US" sz="2400" kern="1200" dirty="0">
            <a:solidFill>
              <a:schemeClr val="accent3">
                <a:lumMod val="75000"/>
              </a:schemeClr>
            </a:solidFill>
          </a:endParaRPr>
        </a:p>
      </dsp:txBody>
      <dsp:txXfrm>
        <a:off x="1209553" y="4787724"/>
        <a:ext cx="1654842" cy="1651635"/>
      </dsp:txXfrm>
    </dsp:sp>
    <dsp:sp modelId="{5349DBF5-5962-4881-9FFB-5530F437DA17}">
      <dsp:nvSpPr>
        <dsp:cNvPr id="0" name=""/>
        <dsp:cNvSpPr/>
      </dsp:nvSpPr>
      <dsp:spPr>
        <a:xfrm>
          <a:off x="3259836" y="2753335"/>
          <a:ext cx="429768" cy="429768"/>
        </a:xfrm>
        <a:prstGeom prst="ellipse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4986922-B691-4462-BBDE-8F15C925C2F0}">
      <dsp:nvSpPr>
        <dsp:cNvPr id="0" name=""/>
        <dsp:cNvSpPr/>
      </dsp:nvSpPr>
      <dsp:spPr>
        <a:xfrm>
          <a:off x="3342519" y="3536428"/>
          <a:ext cx="2194560" cy="22590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725" tIns="0" rIns="0" bIns="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400" kern="1200" dirty="0">
              <a:solidFill>
                <a:schemeClr val="accent5">
                  <a:lumMod val="75000"/>
                </a:schemeClr>
              </a:solidFill>
            </a:rPr>
            <a:t>הדרכה</a:t>
          </a:r>
          <a:endParaRPr lang="en-US" sz="2400" kern="1200" dirty="0">
            <a:solidFill>
              <a:schemeClr val="accent5">
                <a:lumMod val="75000"/>
              </a:schemeClr>
            </a:solidFill>
          </a:endParaRPr>
        </a:p>
      </dsp:txBody>
      <dsp:txXfrm>
        <a:off x="3342519" y="3536428"/>
        <a:ext cx="2194560" cy="2259001"/>
      </dsp:txXfrm>
    </dsp:sp>
    <dsp:sp modelId="{CF65F218-5C01-4C1C-8397-BCF6D73F3E3F}">
      <dsp:nvSpPr>
        <dsp:cNvPr id="0" name=""/>
        <dsp:cNvSpPr/>
      </dsp:nvSpPr>
      <dsp:spPr>
        <a:xfrm>
          <a:off x="5783580" y="1808074"/>
          <a:ext cx="594360" cy="594360"/>
        </a:xfrm>
        <a:prstGeom prst="ellipse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DEB51E1-A188-4778-8CDC-C9158454425D}">
      <dsp:nvSpPr>
        <dsp:cNvPr id="0" name=""/>
        <dsp:cNvSpPr/>
      </dsp:nvSpPr>
      <dsp:spPr>
        <a:xfrm>
          <a:off x="5673142" y="2853346"/>
          <a:ext cx="2194560" cy="2563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939" tIns="0" rIns="0" bIns="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400" kern="1200" dirty="0">
              <a:solidFill>
                <a:schemeClr val="accent4">
                  <a:lumMod val="75000"/>
                </a:schemeClr>
              </a:solidFill>
            </a:rPr>
            <a:t>הכוונה</a:t>
          </a:r>
          <a:endParaRPr lang="en-US" sz="2400" kern="1200" dirty="0">
            <a:solidFill>
              <a:schemeClr val="accent4">
                <a:lumMod val="75000"/>
              </a:schemeClr>
            </a:solidFill>
          </a:endParaRPr>
        </a:p>
      </dsp:txBody>
      <dsp:txXfrm>
        <a:off x="5673142" y="2853346"/>
        <a:ext cx="2194560" cy="256383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4B1729-BC98-42C1-9C6C-D65DCBA4358F}">
      <dsp:nvSpPr>
        <dsp:cNvPr id="0" name=""/>
        <dsp:cNvSpPr/>
      </dsp:nvSpPr>
      <dsp:spPr>
        <a:xfrm rot="16200000">
          <a:off x="1981378" y="-1848315"/>
          <a:ext cx="1047750" cy="5010287"/>
        </a:xfrm>
        <a:prstGeom prst="rect">
          <a:avLst/>
        </a:prstGeom>
        <a:solidFill>
          <a:schemeClr val="accent3">
            <a:alpha val="9000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1" indent="0" algn="r" defTabSz="24003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5400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בחירת שם קולע</a:t>
          </a:r>
          <a:endParaRPr lang="en-US" sz="54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5400000">
        <a:off x="110" y="132953"/>
        <a:ext cx="5010287" cy="1047750"/>
      </dsp:txXfrm>
    </dsp:sp>
    <dsp:sp modelId="{7E429971-BC57-430F-BB25-C0574E5E39E3}">
      <dsp:nvSpPr>
        <dsp:cNvPr id="0" name=""/>
        <dsp:cNvSpPr/>
      </dsp:nvSpPr>
      <dsp:spPr>
        <a:xfrm>
          <a:off x="5010397" y="0"/>
          <a:ext cx="1085492" cy="1309687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>
              <a:solidFill>
                <a:schemeClr val="bg1">
                  <a:lumMod val="75000"/>
                </a:schemeClr>
              </a:solidFill>
            </a:rPr>
            <a:t>1</a:t>
          </a:r>
          <a:endParaRPr lang="en-US" sz="65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5063386" y="52989"/>
        <a:ext cx="979514" cy="1203709"/>
      </dsp:txXfrm>
    </dsp:sp>
    <dsp:sp modelId="{B37A5355-225B-4C6F-AED7-6C620F99EECC}">
      <dsp:nvSpPr>
        <dsp:cNvPr id="0" name=""/>
        <dsp:cNvSpPr/>
      </dsp:nvSpPr>
      <dsp:spPr>
        <a:xfrm rot="16200000">
          <a:off x="1981378" y="-473143"/>
          <a:ext cx="1047750" cy="5010287"/>
        </a:xfrm>
        <a:prstGeom prst="rect">
          <a:avLst/>
        </a:prstGeom>
        <a:solidFill>
          <a:schemeClr val="accent3">
            <a:lumMod val="60000"/>
            <a:lumOff val="40000"/>
            <a:alpha val="9000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285750" lvl="1" indent="-285750" algn="r" defTabSz="24003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5400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נפשות פועלות</a:t>
          </a:r>
          <a:endParaRPr lang="en-US" sz="54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5400000">
        <a:off x="110" y="1508125"/>
        <a:ext cx="5010287" cy="1047750"/>
      </dsp:txXfrm>
    </dsp:sp>
    <dsp:sp modelId="{C04276DC-EE64-470A-B8BC-09067B8045FA}">
      <dsp:nvSpPr>
        <dsp:cNvPr id="0" name=""/>
        <dsp:cNvSpPr/>
      </dsp:nvSpPr>
      <dsp:spPr>
        <a:xfrm>
          <a:off x="5010397" y="1377156"/>
          <a:ext cx="1085492" cy="1309687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>
              <a:solidFill>
                <a:schemeClr val="bg1">
                  <a:lumMod val="75000"/>
                </a:schemeClr>
              </a:solidFill>
            </a:rPr>
            <a:t>2</a:t>
          </a:r>
          <a:endParaRPr lang="en-US" sz="65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5063386" y="1430145"/>
        <a:ext cx="979514" cy="1203709"/>
      </dsp:txXfrm>
    </dsp:sp>
    <dsp:sp modelId="{C7C3E6FD-D83F-4BDA-907E-B5EE041DA931}">
      <dsp:nvSpPr>
        <dsp:cNvPr id="0" name=""/>
        <dsp:cNvSpPr/>
      </dsp:nvSpPr>
      <dsp:spPr>
        <a:xfrm rot="16200000">
          <a:off x="2076945" y="914831"/>
          <a:ext cx="1047750" cy="5010287"/>
        </a:xfrm>
        <a:prstGeom prst="rect">
          <a:avLst/>
        </a:prstGeom>
        <a:solidFill>
          <a:schemeClr val="accent3">
            <a:lumMod val="40000"/>
            <a:lumOff val="60000"/>
            <a:alpha val="9000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285750" lvl="1" indent="-285750" algn="r" defTabSz="24003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5400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תקציר</a:t>
          </a:r>
          <a:endParaRPr lang="en-US" sz="54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5400000">
        <a:off x="95677" y="2896099"/>
        <a:ext cx="5010287" cy="1047750"/>
      </dsp:txXfrm>
    </dsp:sp>
    <dsp:sp modelId="{F5034101-5B7D-4FE7-B47A-5A48CF39606B}">
      <dsp:nvSpPr>
        <dsp:cNvPr id="0" name=""/>
        <dsp:cNvSpPr/>
      </dsp:nvSpPr>
      <dsp:spPr>
        <a:xfrm>
          <a:off x="5010397" y="2752328"/>
          <a:ext cx="1085492" cy="1309687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>
              <a:solidFill>
                <a:schemeClr val="bg1">
                  <a:lumMod val="75000"/>
                </a:schemeClr>
              </a:solidFill>
            </a:rPr>
            <a:t>3</a:t>
          </a:r>
        </a:p>
      </dsp:txBody>
      <dsp:txXfrm>
        <a:off x="5063386" y="2805317"/>
        <a:ext cx="979514" cy="120370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9E225-4415-4192-B50B-602DB591CBA2}">
      <dsp:nvSpPr>
        <dsp:cNvPr id="0" name=""/>
        <dsp:cNvSpPr/>
      </dsp:nvSpPr>
      <dsp:spPr>
        <a:xfrm rot="5400000">
          <a:off x="4492450" y="1076119"/>
          <a:ext cx="3878381" cy="1726142"/>
        </a:xfrm>
        <a:prstGeom prst="flowChartManualOperation">
          <a:avLst/>
        </a:prstGeom>
        <a:gradFill rotWithShape="0">
          <a:gsLst>
            <a:gs pos="0">
              <a:schemeClr val="accent5">
                <a:shade val="8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shade val="8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shade val="8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80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800" kern="1200" dirty="0">
              <a:latin typeface="Tw Cen MT Condensed" pitchFamily="34" charset="0"/>
            </a:rPr>
            <a:t>מאמרים מהמנחה</a:t>
          </a:r>
          <a:endParaRPr lang="en-US" sz="2800" kern="1200" dirty="0">
            <a:latin typeface="Tw Cen MT Condensed" pitchFamily="34" charset="0"/>
          </a:endParaRPr>
        </a:p>
      </dsp:txBody>
      <dsp:txXfrm rot="-5400000">
        <a:off x="5568569" y="775676"/>
        <a:ext cx="1726142" cy="2327029"/>
      </dsp:txXfrm>
    </dsp:sp>
    <dsp:sp modelId="{1EB62D43-4E38-49DB-8E30-7C0D6038ACCD}">
      <dsp:nvSpPr>
        <dsp:cNvPr id="0" name=""/>
        <dsp:cNvSpPr/>
      </dsp:nvSpPr>
      <dsp:spPr>
        <a:xfrm rot="5400000">
          <a:off x="2636847" y="1076119"/>
          <a:ext cx="3878381" cy="1726142"/>
        </a:xfrm>
        <a:prstGeom prst="flowChartManualOperation">
          <a:avLst/>
        </a:prstGeom>
        <a:gradFill rotWithShape="0">
          <a:gsLst>
            <a:gs pos="0">
              <a:schemeClr val="accent5">
                <a:shade val="80000"/>
                <a:hueOff val="68407"/>
                <a:satOff val="-746"/>
                <a:lumOff val="8526"/>
                <a:alphaOff val="0"/>
                <a:shade val="51000"/>
                <a:satMod val="130000"/>
              </a:schemeClr>
            </a:gs>
            <a:gs pos="80000">
              <a:schemeClr val="accent5">
                <a:shade val="80000"/>
                <a:hueOff val="68407"/>
                <a:satOff val="-746"/>
                <a:lumOff val="8526"/>
                <a:alphaOff val="0"/>
                <a:shade val="93000"/>
                <a:satMod val="130000"/>
              </a:schemeClr>
            </a:gs>
            <a:gs pos="100000">
              <a:schemeClr val="accent5">
                <a:shade val="80000"/>
                <a:hueOff val="68407"/>
                <a:satOff val="-746"/>
                <a:lumOff val="852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80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800" kern="1200" dirty="0">
              <a:latin typeface="Tw Cen MT Condensed" pitchFamily="34" charset="0"/>
            </a:rPr>
            <a:t>עבודות קודמות במחלקה</a:t>
          </a:r>
          <a:endParaRPr lang="en-US" sz="2800" kern="1200" dirty="0">
            <a:latin typeface="Tw Cen MT Condensed" pitchFamily="34" charset="0"/>
          </a:endParaRPr>
        </a:p>
      </dsp:txBody>
      <dsp:txXfrm rot="-5400000">
        <a:off x="3712966" y="775676"/>
        <a:ext cx="1726142" cy="2327029"/>
      </dsp:txXfrm>
    </dsp:sp>
    <dsp:sp modelId="{5E193A34-0702-4BCA-AD5D-77BD35FFB6A6}">
      <dsp:nvSpPr>
        <dsp:cNvPr id="0" name=""/>
        <dsp:cNvSpPr/>
      </dsp:nvSpPr>
      <dsp:spPr>
        <a:xfrm rot="5400000">
          <a:off x="781243" y="1076119"/>
          <a:ext cx="3878381" cy="1726142"/>
        </a:xfrm>
        <a:prstGeom prst="flowChartManualOperation">
          <a:avLst/>
        </a:prstGeom>
        <a:gradFill rotWithShape="0">
          <a:gsLst>
            <a:gs pos="0">
              <a:schemeClr val="accent5">
                <a:shade val="80000"/>
                <a:hueOff val="136814"/>
                <a:satOff val="-1492"/>
                <a:lumOff val="17053"/>
                <a:alphaOff val="0"/>
                <a:shade val="51000"/>
                <a:satMod val="130000"/>
              </a:schemeClr>
            </a:gs>
            <a:gs pos="80000">
              <a:schemeClr val="accent5">
                <a:shade val="80000"/>
                <a:hueOff val="136814"/>
                <a:satOff val="-1492"/>
                <a:lumOff val="17053"/>
                <a:alphaOff val="0"/>
                <a:shade val="93000"/>
                <a:satMod val="130000"/>
              </a:schemeClr>
            </a:gs>
            <a:gs pos="100000">
              <a:schemeClr val="accent5">
                <a:shade val="80000"/>
                <a:hueOff val="136814"/>
                <a:satOff val="-1492"/>
                <a:lumOff val="1705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800" bIns="0" numCol="1" spcCol="1270" anchor="ctr" anchorCtr="0">
          <a:noAutofit/>
        </a:bodyPr>
        <a:lstStyle/>
        <a:p>
          <a:pPr marL="0" lvl="0" indent="0" algn="ctr" defTabSz="12446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800" kern="1200" dirty="0">
              <a:latin typeface="Tw Cen MT Condensed" pitchFamily="34" charset="0"/>
            </a:rPr>
            <a:t>ספריה</a:t>
          </a:r>
          <a:endParaRPr lang="en-US" sz="2800" kern="1200" dirty="0">
            <a:latin typeface="Tw Cen MT Condensed" pitchFamily="34" charset="0"/>
          </a:endParaRPr>
        </a:p>
        <a:p>
          <a:pPr marL="228600" lvl="1" indent="-228600" algn="r" defTabSz="10668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400" kern="1200">
              <a:latin typeface="Tw Cen MT Condensed" pitchFamily="34" charset="0"/>
            </a:rPr>
            <a:t>מידענית</a:t>
          </a:r>
          <a:endParaRPr lang="en-US" sz="2400" kern="1200" dirty="0">
            <a:latin typeface="Tw Cen MT Condensed" pitchFamily="34" charset="0"/>
          </a:endParaRPr>
        </a:p>
        <a:p>
          <a:pPr marL="228600" lvl="1" indent="-228600" algn="r" defTabSz="10668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400" kern="1200">
              <a:latin typeface="Tw Cen MT Condensed" pitchFamily="34" charset="0"/>
            </a:rPr>
            <a:t>ספרים</a:t>
          </a:r>
          <a:endParaRPr lang="en-US" sz="2400" kern="1200" dirty="0">
            <a:latin typeface="Tw Cen MT Condensed" pitchFamily="34" charset="0"/>
          </a:endParaRPr>
        </a:p>
        <a:p>
          <a:pPr marL="228600" lvl="1" indent="-228600" algn="r" defTabSz="10668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400" kern="1200">
              <a:latin typeface="Tw Cen MT Condensed" pitchFamily="34" charset="0"/>
            </a:rPr>
            <a:t>מאמרים</a:t>
          </a:r>
          <a:endParaRPr lang="en-US" sz="2400" kern="1200" dirty="0">
            <a:latin typeface="Tw Cen MT Condensed" pitchFamily="34" charset="0"/>
          </a:endParaRPr>
        </a:p>
      </dsp:txBody>
      <dsp:txXfrm rot="-5400000">
        <a:off x="1857362" y="775676"/>
        <a:ext cx="1726142" cy="2327029"/>
      </dsp:txXfrm>
    </dsp:sp>
    <dsp:sp modelId="{7D319365-36DD-468B-8BCF-1A1263F25619}">
      <dsp:nvSpPr>
        <dsp:cNvPr id="0" name=""/>
        <dsp:cNvSpPr/>
      </dsp:nvSpPr>
      <dsp:spPr>
        <a:xfrm rot="5400000">
          <a:off x="-1074359" y="1076119"/>
          <a:ext cx="3878381" cy="1726142"/>
        </a:xfrm>
        <a:prstGeom prst="flowChartManualOperation">
          <a:avLst/>
        </a:prstGeom>
        <a:gradFill rotWithShape="0">
          <a:gsLst>
            <a:gs pos="0">
              <a:schemeClr val="accent5">
                <a:shade val="80000"/>
                <a:hueOff val="205221"/>
                <a:satOff val="-2238"/>
                <a:lumOff val="25579"/>
                <a:alphaOff val="0"/>
                <a:shade val="51000"/>
                <a:satMod val="130000"/>
              </a:schemeClr>
            </a:gs>
            <a:gs pos="80000">
              <a:schemeClr val="accent5">
                <a:shade val="80000"/>
                <a:hueOff val="205221"/>
                <a:satOff val="-2238"/>
                <a:lumOff val="25579"/>
                <a:alphaOff val="0"/>
                <a:shade val="93000"/>
                <a:satMod val="130000"/>
              </a:schemeClr>
            </a:gs>
            <a:gs pos="100000">
              <a:schemeClr val="accent5">
                <a:shade val="80000"/>
                <a:hueOff val="205221"/>
                <a:satOff val="-2238"/>
                <a:lumOff val="2557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80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800" kern="1200" dirty="0">
              <a:latin typeface="Tw Cen MT Condensed" pitchFamily="34" charset="0"/>
            </a:rPr>
            <a:t>אינטרנט</a:t>
          </a:r>
          <a:endParaRPr lang="en-US" sz="2800" kern="1200" dirty="0">
            <a:latin typeface="Tw Cen MT Condensed" pitchFamily="34" charset="0"/>
          </a:endParaRPr>
        </a:p>
      </dsp:txBody>
      <dsp:txXfrm rot="-5400000">
        <a:off x="1760" y="775676"/>
        <a:ext cx="1726142" cy="23270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3D7722-BC70-46AA-A506-3DB4A98F9308}">
      <dsp:nvSpPr>
        <dsp:cNvPr id="0" name=""/>
        <dsp:cNvSpPr/>
      </dsp:nvSpPr>
      <dsp:spPr>
        <a:xfrm rot="5400000">
          <a:off x="2534664" y="-2230500"/>
          <a:ext cx="941880" cy="5407516"/>
        </a:xfrm>
        <a:prstGeom prst="snip2DiagRect">
          <a:avLst/>
        </a:prstGeom>
        <a:solidFill>
          <a:schemeClr val="accent2">
            <a:alpha val="9000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914400" lvl="1" indent="-91440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>
              <a:solidFill>
                <a:schemeClr val="bg1"/>
              </a:solidFill>
            </a:rPr>
            <a:t>Visual Studio</a:t>
          </a:r>
        </a:p>
      </dsp:txBody>
      <dsp:txXfrm rot="-5400000">
        <a:off x="380338" y="80810"/>
        <a:ext cx="5250532" cy="784896"/>
      </dsp:txXfrm>
    </dsp:sp>
    <dsp:sp modelId="{9E87D3F1-4C62-44C2-839D-F5FF792F807F}">
      <dsp:nvSpPr>
        <dsp:cNvPr id="0" name=""/>
        <dsp:cNvSpPr/>
      </dsp:nvSpPr>
      <dsp:spPr>
        <a:xfrm>
          <a:off x="480606" y="122104"/>
          <a:ext cx="686241" cy="702305"/>
        </a:xfrm>
        <a:prstGeom prst="ellipse">
          <a:avLst/>
        </a:prstGeom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>
                  <a:lumMod val="50000"/>
                </a:schemeClr>
              </a:solidFill>
            </a:rPr>
            <a:t>1</a:t>
          </a:r>
        </a:p>
      </dsp:txBody>
      <dsp:txXfrm>
        <a:off x="581104" y="224954"/>
        <a:ext cx="485245" cy="496605"/>
      </dsp:txXfrm>
    </dsp:sp>
    <dsp:sp modelId="{D12A3826-2E3C-4C07-A727-88547A37A6F8}">
      <dsp:nvSpPr>
        <dsp:cNvPr id="0" name=""/>
        <dsp:cNvSpPr/>
      </dsp:nvSpPr>
      <dsp:spPr>
        <a:xfrm rot="5400000">
          <a:off x="2534664" y="-1196094"/>
          <a:ext cx="941880" cy="5407516"/>
        </a:xfrm>
        <a:prstGeom prst="snip2DiagRect">
          <a:avLst/>
        </a:prstGeom>
        <a:solidFill>
          <a:schemeClr val="accent3">
            <a:alpha val="9000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914400" lvl="1" indent="-91440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>
              <a:solidFill>
                <a:schemeClr val="bg1"/>
              </a:solidFill>
            </a:rPr>
            <a:t>PyCharm</a:t>
          </a:r>
        </a:p>
      </dsp:txBody>
      <dsp:txXfrm rot="-5400000">
        <a:off x="380338" y="1115216"/>
        <a:ext cx="5250532" cy="784896"/>
      </dsp:txXfrm>
    </dsp:sp>
    <dsp:sp modelId="{A60E8B29-3A41-41E6-92ED-087DF974D6A6}">
      <dsp:nvSpPr>
        <dsp:cNvPr id="0" name=""/>
        <dsp:cNvSpPr/>
      </dsp:nvSpPr>
      <dsp:spPr>
        <a:xfrm>
          <a:off x="480606" y="1156510"/>
          <a:ext cx="686241" cy="702305"/>
        </a:xfrm>
        <a:prstGeom prst="ellipse">
          <a:avLst/>
        </a:prstGeom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>
                  <a:lumMod val="50000"/>
                </a:schemeClr>
              </a:solidFill>
            </a:rPr>
            <a:t>2</a:t>
          </a:r>
        </a:p>
      </dsp:txBody>
      <dsp:txXfrm>
        <a:off x="581104" y="1259360"/>
        <a:ext cx="485245" cy="496605"/>
      </dsp:txXfrm>
    </dsp:sp>
    <dsp:sp modelId="{B8C87BA3-2339-4CFC-B0F3-582D7C37476C}">
      <dsp:nvSpPr>
        <dsp:cNvPr id="0" name=""/>
        <dsp:cNvSpPr/>
      </dsp:nvSpPr>
      <dsp:spPr>
        <a:xfrm rot="5400000">
          <a:off x="2534664" y="-161688"/>
          <a:ext cx="941880" cy="5407516"/>
        </a:xfrm>
        <a:prstGeom prst="snip2DiagRect">
          <a:avLst/>
        </a:prstGeom>
        <a:solidFill>
          <a:schemeClr val="accent4">
            <a:alpha val="9000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914400" lvl="1" indent="-91440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>
              <a:solidFill>
                <a:schemeClr val="bg1"/>
              </a:solidFill>
            </a:rPr>
            <a:t>Eclipse</a:t>
          </a:r>
        </a:p>
      </dsp:txBody>
      <dsp:txXfrm rot="-5400000">
        <a:off x="380338" y="2149622"/>
        <a:ext cx="5250532" cy="784896"/>
      </dsp:txXfrm>
    </dsp:sp>
    <dsp:sp modelId="{3364F820-B13F-496A-8388-7D4ADED4386F}">
      <dsp:nvSpPr>
        <dsp:cNvPr id="0" name=""/>
        <dsp:cNvSpPr/>
      </dsp:nvSpPr>
      <dsp:spPr>
        <a:xfrm>
          <a:off x="480606" y="2190916"/>
          <a:ext cx="686241" cy="702305"/>
        </a:xfrm>
        <a:prstGeom prst="ellipse">
          <a:avLst/>
        </a:prstGeom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>
                  <a:lumMod val="50000"/>
                </a:schemeClr>
              </a:solidFill>
            </a:rPr>
            <a:t>3</a:t>
          </a:r>
        </a:p>
      </dsp:txBody>
      <dsp:txXfrm>
        <a:off x="581104" y="2293766"/>
        <a:ext cx="485245" cy="496605"/>
      </dsp:txXfrm>
    </dsp:sp>
    <dsp:sp modelId="{DB394979-F5B2-4D40-AB0B-4AEA79A29B58}">
      <dsp:nvSpPr>
        <dsp:cNvPr id="0" name=""/>
        <dsp:cNvSpPr/>
      </dsp:nvSpPr>
      <dsp:spPr>
        <a:xfrm rot="5400000">
          <a:off x="2563623" y="824615"/>
          <a:ext cx="886601" cy="5406516"/>
        </a:xfrm>
        <a:prstGeom prst="round2SameRect">
          <a:avLst/>
        </a:prstGeom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2000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4500" kern="1200" dirty="0">
              <a:solidFill>
                <a:schemeClr val="tx1"/>
              </a:solidFill>
            </a:rPr>
            <a:t>      </a:t>
          </a:r>
          <a:r>
            <a:rPr lang="en-US" sz="3600" kern="1200" dirty="0">
              <a:solidFill>
                <a:schemeClr val="tx1"/>
              </a:solidFill>
              <a:latin typeface="Calibri"/>
              <a:ea typeface="+mn-ea"/>
              <a:cs typeface="+mn-cs"/>
            </a:rPr>
            <a:t>Mathematica</a:t>
          </a:r>
        </a:p>
      </dsp:txBody>
      <dsp:txXfrm rot="-5400000">
        <a:off x="303666" y="3127852"/>
        <a:ext cx="5363236" cy="800041"/>
      </dsp:txXfrm>
    </dsp:sp>
    <dsp:sp modelId="{D91B0B47-F3B7-4737-BE5C-BB3F0115C9EB}">
      <dsp:nvSpPr>
        <dsp:cNvPr id="0" name=""/>
        <dsp:cNvSpPr/>
      </dsp:nvSpPr>
      <dsp:spPr>
        <a:xfrm>
          <a:off x="447196" y="3197683"/>
          <a:ext cx="685800" cy="702305"/>
        </a:xfrm>
        <a:prstGeom prst="ellipse">
          <a:avLst/>
        </a:prstGeom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>
                  <a:lumMod val="50000"/>
                </a:schemeClr>
              </a:solidFill>
            </a:rPr>
            <a:t>4</a:t>
          </a:r>
        </a:p>
      </dsp:txBody>
      <dsp:txXfrm>
        <a:off x="547629" y="3300533"/>
        <a:ext cx="484934" cy="496605"/>
      </dsp:txXfrm>
    </dsp:sp>
    <dsp:sp modelId="{11A300FC-8426-4790-BE2A-75ACFD4CC908}">
      <dsp:nvSpPr>
        <dsp:cNvPr id="0" name=""/>
        <dsp:cNvSpPr/>
      </dsp:nvSpPr>
      <dsp:spPr>
        <a:xfrm rot="5400000">
          <a:off x="2487125" y="1864429"/>
          <a:ext cx="1041363" cy="5408965"/>
        </a:xfrm>
        <a:prstGeom prst="round2SameRect">
          <a:avLst/>
        </a:prstGeom>
        <a:solidFill>
          <a:schemeClr val="accent6">
            <a:alpha val="90000"/>
          </a:schemeClr>
        </a:solidFill>
        <a:ln w="9525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914400" lvl="1" indent="-91440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>
              <a:solidFill>
                <a:schemeClr val="bg1"/>
              </a:solidFill>
            </a:rPr>
            <a:t>Matlab</a:t>
          </a:r>
        </a:p>
      </dsp:txBody>
      <dsp:txXfrm rot="-5400000">
        <a:off x="303325" y="4099065"/>
        <a:ext cx="5358130" cy="939693"/>
      </dsp:txXfrm>
    </dsp:sp>
    <dsp:sp modelId="{FC2B36CE-0508-4CE1-B40C-5E22E1A8F7C3}">
      <dsp:nvSpPr>
        <dsp:cNvPr id="0" name=""/>
        <dsp:cNvSpPr/>
      </dsp:nvSpPr>
      <dsp:spPr>
        <a:xfrm>
          <a:off x="441346" y="4212166"/>
          <a:ext cx="685804" cy="704082"/>
        </a:xfrm>
        <a:prstGeom prst="ellipse">
          <a:avLst/>
        </a:prstGeom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>
                  <a:lumMod val="50000"/>
                </a:schemeClr>
              </a:solidFill>
            </a:rPr>
            <a:t>6</a:t>
          </a:r>
        </a:p>
      </dsp:txBody>
      <dsp:txXfrm>
        <a:off x="541780" y="4315276"/>
        <a:ext cx="484936" cy="49786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BAF5A-54FB-4A17-8B15-1529ABE14C91}">
      <dsp:nvSpPr>
        <dsp:cNvPr id="0" name=""/>
        <dsp:cNvSpPr/>
      </dsp:nvSpPr>
      <dsp:spPr>
        <a:xfrm rot="16200000">
          <a:off x="508000" y="-508000"/>
          <a:ext cx="2032000" cy="3048000"/>
        </a:xfrm>
        <a:prstGeom prst="round1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Matlab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Live Editor</a:t>
          </a:r>
        </a:p>
      </dsp:txBody>
      <dsp:txXfrm rot="5400000">
        <a:off x="0" y="0"/>
        <a:ext cx="3048000" cy="1524000"/>
      </dsp:txXfrm>
    </dsp:sp>
    <dsp:sp modelId="{7CEE50B7-A4E1-4983-AED3-5CDE0E17F187}">
      <dsp:nvSpPr>
        <dsp:cNvPr id="0" name=""/>
        <dsp:cNvSpPr/>
      </dsp:nvSpPr>
      <dsp:spPr>
        <a:xfrm>
          <a:off x="3048000" y="0"/>
          <a:ext cx="3048000" cy="2032000"/>
        </a:xfrm>
        <a:prstGeom prst="round1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Apache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 Zeppelin</a:t>
          </a:r>
          <a:endParaRPr lang="en-US" sz="2400" b="0" kern="1200" dirty="0">
            <a:solidFill>
              <a:schemeClr val="bg1"/>
            </a:solidFill>
          </a:endParaRPr>
        </a:p>
      </dsp:txBody>
      <dsp:txXfrm>
        <a:off x="3048000" y="0"/>
        <a:ext cx="3048000" cy="1524000"/>
      </dsp:txXfrm>
    </dsp:sp>
    <dsp:sp modelId="{C2CCCD68-1C7D-4050-8872-BE2C7CCA6F8B}">
      <dsp:nvSpPr>
        <dsp:cNvPr id="0" name=""/>
        <dsp:cNvSpPr/>
      </dsp:nvSpPr>
      <dsp:spPr>
        <a:xfrm rot="10800000">
          <a:off x="0" y="2032000"/>
          <a:ext cx="3048000" cy="2032000"/>
        </a:xfrm>
        <a:prstGeom prst="round1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 err="1"/>
            <a:t>Jupyter</a:t>
          </a:r>
          <a:endParaRPr lang="en-US" sz="2400" b="0" i="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 Notebook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chemeClr val="bg1"/>
              </a:solidFill>
            </a:rPr>
            <a:t>(</a:t>
          </a:r>
          <a:r>
            <a:rPr lang="en-US" sz="2400" b="1" i="0" kern="1200" dirty="0" err="1"/>
            <a:t>Ipython</a:t>
          </a:r>
          <a:r>
            <a:rPr lang="en-US" sz="2400" b="1" i="0" kern="1200" dirty="0"/>
            <a:t>)</a:t>
          </a:r>
          <a:endParaRPr lang="en-US" sz="2400" b="0" kern="1200" dirty="0">
            <a:solidFill>
              <a:schemeClr val="bg1"/>
            </a:solidFill>
          </a:endParaRPr>
        </a:p>
      </dsp:txBody>
      <dsp:txXfrm rot="10800000">
        <a:off x="0" y="2539999"/>
        <a:ext cx="3048000" cy="1524000"/>
      </dsp:txXfrm>
    </dsp:sp>
    <dsp:sp modelId="{59A74411-F131-4885-B705-07DD1EF5512F}">
      <dsp:nvSpPr>
        <dsp:cNvPr id="0" name=""/>
        <dsp:cNvSpPr/>
      </dsp:nvSpPr>
      <dsp:spPr>
        <a:xfrm rot="5400000">
          <a:off x="3556000" y="1523999"/>
          <a:ext cx="2032000" cy="3048000"/>
        </a:xfrm>
        <a:prstGeom prst="round1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Mathematica notebook</a:t>
          </a:r>
        </a:p>
      </dsp:txBody>
      <dsp:txXfrm rot="-5400000">
        <a:off x="3048000" y="2539999"/>
        <a:ext cx="3048000" cy="1524000"/>
      </dsp:txXfrm>
    </dsp:sp>
    <dsp:sp modelId="{CE7FC782-03AD-47D0-889B-E53E7AF21B56}">
      <dsp:nvSpPr>
        <dsp:cNvPr id="0" name=""/>
        <dsp:cNvSpPr/>
      </dsp:nvSpPr>
      <dsp:spPr>
        <a:xfrm>
          <a:off x="1823865" y="1523999"/>
          <a:ext cx="2448269" cy="1016000"/>
        </a:xfrm>
        <a:prstGeom prst="roundRect">
          <a:avLst/>
        </a:prstGeom>
        <a:gradFill rotWithShape="0">
          <a:gsLst>
            <a:gs pos="0">
              <a:schemeClr val="bg1">
                <a:lumMod val="65000"/>
              </a:schemeClr>
            </a:gs>
            <a:gs pos="80000">
              <a:schemeClr val="bg1">
                <a:lumMod val="65000"/>
              </a:schemeClr>
            </a:gs>
            <a:gs pos="100000">
              <a:schemeClr val="bg1">
                <a:lumMod val="8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Code Submission</a:t>
          </a:r>
        </a:p>
      </dsp:txBody>
      <dsp:txXfrm>
        <a:off x="1873462" y="1573596"/>
        <a:ext cx="2349075" cy="91680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BF4AF3-FAB8-444C-81AB-52C89640E279}">
      <dsp:nvSpPr>
        <dsp:cNvPr id="0" name=""/>
        <dsp:cNvSpPr/>
      </dsp:nvSpPr>
      <dsp:spPr>
        <a:xfrm>
          <a:off x="0" y="0"/>
          <a:ext cx="8458200" cy="2871597"/>
        </a:xfrm>
        <a:prstGeom prst="roundRect">
          <a:avLst>
            <a:gd name="adj" fmla="val 10000"/>
          </a:avLst>
        </a:prstGeom>
        <a:solidFill>
          <a:schemeClr val="bg1">
            <a:lumMod val="65000"/>
            <a:alpha val="9000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3EB61A-2E04-409F-8F87-79F190ED3CE0}">
      <dsp:nvSpPr>
        <dsp:cNvPr id="0" name=""/>
        <dsp:cNvSpPr/>
      </dsp:nvSpPr>
      <dsp:spPr>
        <a:xfrm>
          <a:off x="6730389" y="382879"/>
          <a:ext cx="1471346" cy="2105838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1"/>
          <a:srcRect/>
          <a:tile tx="0" ty="0" sx="40000" sy="40000" flip="none" algn="ctr"/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572025E-E8B8-4F94-94D0-DC22D7F762FB}">
      <dsp:nvSpPr>
        <dsp:cNvPr id="0" name=""/>
        <dsp:cNvSpPr/>
      </dsp:nvSpPr>
      <dsp:spPr>
        <a:xfrm rot="10800000">
          <a:off x="6776501" y="2871597"/>
          <a:ext cx="1471346" cy="3509730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3152" tIns="274320" rIns="73152" bIns="156464" numCol="1" spcCol="1270" anchor="t" anchorCtr="0">
          <a:noAutofit/>
        </a:bodyPr>
        <a:lstStyle/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>
              <a:latin typeface="Corbel" pitchFamily="34" charset="0"/>
            </a:rPr>
            <a:t>אבני דרך לפרוייקט</a:t>
          </a:r>
        </a:p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>
              <a:latin typeface="Corbel" pitchFamily="34" charset="0"/>
            </a:rPr>
            <a:t>והתוצר לאבן הדרך</a:t>
          </a:r>
          <a:endParaRPr lang="en-US" sz="2200" kern="1200" dirty="0">
            <a:latin typeface="Corbel" pitchFamily="34" charset="0"/>
          </a:endParaRPr>
        </a:p>
      </dsp:txBody>
      <dsp:txXfrm rot="10800000">
        <a:off x="6821750" y="2871597"/>
        <a:ext cx="1380848" cy="3464481"/>
      </dsp:txXfrm>
    </dsp:sp>
    <dsp:sp modelId="{BF646D7A-C7D0-4489-A68F-61F32B7DB0C6}">
      <dsp:nvSpPr>
        <dsp:cNvPr id="0" name=""/>
        <dsp:cNvSpPr/>
      </dsp:nvSpPr>
      <dsp:spPr>
        <a:xfrm>
          <a:off x="5111908" y="382879"/>
          <a:ext cx="1471346" cy="2105838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2"/>
          <a:srcRect/>
          <a:tile tx="0" ty="0" sx="30000" sy="30000" flip="none" algn="ctr"/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4B0666F-2CF1-4C21-A251-46E6EBFF7C1D}">
      <dsp:nvSpPr>
        <dsp:cNvPr id="0" name=""/>
        <dsp:cNvSpPr/>
      </dsp:nvSpPr>
      <dsp:spPr>
        <a:xfrm rot="10800000">
          <a:off x="5111908" y="2871597"/>
          <a:ext cx="1471346" cy="3509730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2">
                <a:hueOff val="1170380"/>
                <a:satOff val="-1460"/>
                <a:lumOff val="343"/>
                <a:alphaOff val="0"/>
                <a:shade val="51000"/>
                <a:satMod val="130000"/>
              </a:schemeClr>
            </a:gs>
            <a:gs pos="80000">
              <a:schemeClr val="accent2">
                <a:hueOff val="1170380"/>
                <a:satOff val="-1460"/>
                <a:lumOff val="343"/>
                <a:alphaOff val="0"/>
                <a:shade val="93000"/>
                <a:satMod val="130000"/>
              </a:schemeClr>
            </a:gs>
            <a:gs pos="100000">
              <a:schemeClr val="accent2">
                <a:hueOff val="1170380"/>
                <a:satOff val="-1460"/>
                <a:lumOff val="34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3152" tIns="274320" rIns="73152" bIns="156464" numCol="1" spcCol="1270" anchor="t" anchorCtr="0">
          <a:noAutofit/>
        </a:bodyPr>
        <a:lstStyle/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>
              <a:latin typeface="Corbel" pitchFamily="34" charset="0"/>
            </a:rPr>
            <a:t>לוחות זמנים</a:t>
          </a:r>
        </a:p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>
              <a:latin typeface="Corbel" pitchFamily="34" charset="0"/>
            </a:rPr>
            <a:t>תסריט גאנט</a:t>
          </a:r>
          <a:endParaRPr lang="en-US" sz="2200" kern="1200" dirty="0">
            <a:latin typeface="Corbel" pitchFamily="34" charset="0"/>
          </a:endParaRPr>
        </a:p>
      </dsp:txBody>
      <dsp:txXfrm rot="10800000">
        <a:off x="5157157" y="2871597"/>
        <a:ext cx="1380848" cy="3464481"/>
      </dsp:txXfrm>
    </dsp:sp>
    <dsp:sp modelId="{41BC1ABA-1F87-4B1E-94EC-41724CD12655}">
      <dsp:nvSpPr>
        <dsp:cNvPr id="0" name=""/>
        <dsp:cNvSpPr/>
      </dsp:nvSpPr>
      <dsp:spPr>
        <a:xfrm>
          <a:off x="3493426" y="382879"/>
          <a:ext cx="1471346" cy="2105838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3"/>
          <a:srcRect/>
          <a:tile tx="222250" ty="-762000" sx="40000" sy="40000" flip="none" algn="ctr"/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284ED54-4761-44DA-8086-D5FD397A1C95}">
      <dsp:nvSpPr>
        <dsp:cNvPr id="0" name=""/>
        <dsp:cNvSpPr/>
      </dsp:nvSpPr>
      <dsp:spPr>
        <a:xfrm rot="10800000">
          <a:off x="3493426" y="2871597"/>
          <a:ext cx="1471346" cy="3509730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2">
                <a:hueOff val="2340759"/>
                <a:satOff val="-2919"/>
                <a:lumOff val="686"/>
                <a:alphaOff val="0"/>
                <a:shade val="51000"/>
                <a:satMod val="130000"/>
              </a:schemeClr>
            </a:gs>
            <a:gs pos="80000">
              <a:schemeClr val="accent2">
                <a:hueOff val="2340759"/>
                <a:satOff val="-2919"/>
                <a:lumOff val="686"/>
                <a:alphaOff val="0"/>
                <a:shade val="93000"/>
                <a:satMod val="130000"/>
              </a:schemeClr>
            </a:gs>
            <a:gs pos="100000">
              <a:schemeClr val="accent2">
                <a:hueOff val="2340759"/>
                <a:satOff val="-2919"/>
                <a:lumOff val="68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3152" tIns="274320" rIns="73152" bIns="156464" numCol="1" spcCol="1270" anchor="t" anchorCtr="0">
          <a:noAutofit/>
        </a:bodyPr>
        <a:lstStyle/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>
              <a:latin typeface="Corbel" pitchFamily="34" charset="0"/>
            </a:rPr>
            <a:t>פעילויות והישגים</a:t>
          </a:r>
        </a:p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>
              <a:latin typeface="Corbel" pitchFamily="34" charset="0"/>
            </a:rPr>
            <a:t>לתקופה</a:t>
          </a:r>
          <a:endParaRPr lang="en-US" sz="2200" kern="1200" dirty="0">
            <a:latin typeface="Corbel" pitchFamily="34" charset="0"/>
          </a:endParaRPr>
        </a:p>
      </dsp:txBody>
      <dsp:txXfrm rot="10800000">
        <a:off x="3538675" y="2871597"/>
        <a:ext cx="1380848" cy="3464481"/>
      </dsp:txXfrm>
    </dsp:sp>
    <dsp:sp modelId="{D88C7409-AB93-4FE3-A61D-F51EE8A4B008}">
      <dsp:nvSpPr>
        <dsp:cNvPr id="0" name=""/>
        <dsp:cNvSpPr/>
      </dsp:nvSpPr>
      <dsp:spPr>
        <a:xfrm>
          <a:off x="1874945" y="382879"/>
          <a:ext cx="1471346" cy="2105838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4"/>
          <a:srcRect/>
          <a:tile tx="0" ty="0" sx="60000" sy="60000" flip="none" algn="ctr"/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7B5BDBA-3C7A-41F1-8C33-F13937A84B36}">
      <dsp:nvSpPr>
        <dsp:cNvPr id="0" name=""/>
        <dsp:cNvSpPr/>
      </dsp:nvSpPr>
      <dsp:spPr>
        <a:xfrm rot="10800000">
          <a:off x="1921057" y="2871597"/>
          <a:ext cx="1471346" cy="3509730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2">
                <a:hueOff val="3511139"/>
                <a:satOff val="-4379"/>
                <a:lumOff val="1030"/>
                <a:alphaOff val="0"/>
                <a:shade val="51000"/>
                <a:satMod val="130000"/>
              </a:schemeClr>
            </a:gs>
            <a:gs pos="80000">
              <a:schemeClr val="accent2">
                <a:hueOff val="3511139"/>
                <a:satOff val="-4379"/>
                <a:lumOff val="1030"/>
                <a:alphaOff val="0"/>
                <a:shade val="93000"/>
                <a:satMod val="130000"/>
              </a:schemeClr>
            </a:gs>
            <a:gs pos="100000">
              <a:schemeClr val="accent2">
                <a:hueOff val="3511139"/>
                <a:satOff val="-4379"/>
                <a:lumOff val="10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3152" tIns="274320" rIns="73152" bIns="156464" numCol="1" spcCol="1270" anchor="t" anchorCtr="0">
          <a:noAutofit/>
        </a:bodyPr>
        <a:lstStyle/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>
              <a:latin typeface="Corbel" pitchFamily="34" charset="0"/>
            </a:rPr>
            <a:t>ניהול סיכונים</a:t>
          </a:r>
        </a:p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b="0" kern="1200" dirty="0"/>
            <a:t>בעיות וכשלים הנדסיים/טכניים מהותיים בתקופה</a:t>
          </a:r>
          <a:endParaRPr lang="en-US" sz="2200" b="0" kern="1200" dirty="0">
            <a:latin typeface="Corbel" pitchFamily="34" charset="0"/>
          </a:endParaRPr>
        </a:p>
      </dsp:txBody>
      <dsp:txXfrm rot="10800000">
        <a:off x="1966306" y="2871597"/>
        <a:ext cx="1380848" cy="3464481"/>
      </dsp:txXfrm>
    </dsp:sp>
    <dsp:sp modelId="{B68F94D2-D73D-420A-802B-DFDC9BE4ED4C}">
      <dsp:nvSpPr>
        <dsp:cNvPr id="0" name=""/>
        <dsp:cNvSpPr/>
      </dsp:nvSpPr>
      <dsp:spPr>
        <a:xfrm>
          <a:off x="256463" y="382879"/>
          <a:ext cx="1471346" cy="2105838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5"/>
          <a:srcRect/>
          <a:tile tx="889000" ty="0" sx="90000" sy="90000" flip="none" algn="r"/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B706799-997B-4F74-B652-58B58A51EA58}">
      <dsp:nvSpPr>
        <dsp:cNvPr id="0" name=""/>
        <dsp:cNvSpPr/>
      </dsp:nvSpPr>
      <dsp:spPr>
        <a:xfrm rot="10800000">
          <a:off x="302575" y="2871597"/>
          <a:ext cx="1471346" cy="3509730"/>
        </a:xfrm>
        <a:prstGeom prst="round2SameRect">
          <a:avLst>
            <a:gd name="adj1" fmla="val 10500"/>
            <a:gd name="adj2" fmla="val 0"/>
          </a:avLst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3152" tIns="274320" rIns="73152" bIns="156464" numCol="1" spcCol="1270" anchor="t" anchorCtr="0">
          <a:noAutofit/>
        </a:bodyPr>
        <a:lstStyle/>
        <a:p>
          <a:pPr marL="0" lvl="0" indent="0" algn="ct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b="0" kern="1200" dirty="0"/>
            <a:t>שינויים ואירועים מהותיים בפרוייקט/</a:t>
          </a:r>
          <a:br>
            <a:rPr lang="en-US" sz="2200" b="0" kern="1200" dirty="0"/>
          </a:br>
          <a:r>
            <a:rPr lang="he-IL" sz="2200" b="0" kern="1200" dirty="0"/>
            <a:t>הישגים יוצאי דופן/</a:t>
          </a:r>
          <a:br>
            <a:rPr lang="en-US" sz="2200" b="0" kern="1200" dirty="0"/>
          </a:br>
          <a:r>
            <a:rPr lang="he-IL" sz="2200" b="0" kern="1200" dirty="0"/>
            <a:t>פרסומים/</a:t>
          </a:r>
          <a:br>
            <a:rPr lang="en-US" sz="2200" b="0" kern="1200" dirty="0"/>
          </a:br>
          <a:r>
            <a:rPr lang="he-IL" sz="2200" b="0" kern="1200" dirty="0"/>
            <a:t>פרסים</a:t>
          </a:r>
          <a:endParaRPr lang="en-US" sz="2200" b="0" kern="1200" dirty="0">
            <a:latin typeface="Corbel" pitchFamily="34" charset="0"/>
          </a:endParaRPr>
        </a:p>
      </dsp:txBody>
      <dsp:txXfrm rot="10800000">
        <a:off x="347824" y="2871597"/>
        <a:ext cx="1380848" cy="346448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9896A0-157C-4B42-A794-28C0DD57FE34}">
      <dsp:nvSpPr>
        <dsp:cNvPr id="0" name=""/>
        <dsp:cNvSpPr/>
      </dsp:nvSpPr>
      <dsp:spPr>
        <a:xfrm rot="5400000">
          <a:off x="7624395" y="218438"/>
          <a:ext cx="1429181" cy="1000427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chilly" dir="t"/>
        </a:scene3d>
        <a:sp3d prstMaterial="translucentPowder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548640" rIns="0" bIns="0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Franklin Gothic Medium Cond" pitchFamily="34" charset="0"/>
            </a:rPr>
            <a:t>One</a:t>
          </a:r>
        </a:p>
      </dsp:txBody>
      <dsp:txXfrm rot="-5400000">
        <a:off x="7838773" y="504275"/>
        <a:ext cx="1000427" cy="428754"/>
      </dsp:txXfrm>
    </dsp:sp>
    <dsp:sp modelId="{33BB206B-1651-4556-895C-958CA940B1BC}">
      <dsp:nvSpPr>
        <dsp:cNvPr id="0" name=""/>
        <dsp:cNvSpPr/>
      </dsp:nvSpPr>
      <dsp:spPr>
        <a:xfrm rot="16200000">
          <a:off x="3454658" y="-3450596"/>
          <a:ext cx="929456" cy="783877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chilly" dir="t"/>
        </a:scene3d>
        <a:sp3d prstMaterial="translucentPowder">
          <a:bevelT w="127000" h="254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548640" rIns="0" bIns="0" numCol="1" spcCol="1270" anchor="b" anchorCtr="0">
          <a:noAutofit/>
        </a:bodyPr>
        <a:lstStyle/>
        <a:p>
          <a:pPr marL="285750" lvl="1" indent="-285750" algn="r" defTabSz="12446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800" kern="1200" dirty="0">
              <a:latin typeface="Franklin Gothic Medium Cond" pitchFamily="34" charset="0"/>
            </a:rPr>
            <a:t>דף כותרת</a:t>
          </a:r>
          <a:endParaRPr lang="en-US" sz="2800" kern="1200" dirty="0">
            <a:latin typeface="Franklin Gothic Medium Cond" pitchFamily="34" charset="0"/>
          </a:endParaRPr>
        </a:p>
      </dsp:txBody>
      <dsp:txXfrm rot="5400000">
        <a:off x="45372" y="49434"/>
        <a:ext cx="7793400" cy="838712"/>
      </dsp:txXfrm>
    </dsp:sp>
    <dsp:sp modelId="{A47EE15D-CFC0-401B-B892-B23865365E12}">
      <dsp:nvSpPr>
        <dsp:cNvPr id="0" name=""/>
        <dsp:cNvSpPr/>
      </dsp:nvSpPr>
      <dsp:spPr>
        <a:xfrm rot="5400000">
          <a:off x="7624395" y="1533298"/>
          <a:ext cx="1429181" cy="1000427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chilly" dir="t"/>
        </a:scene3d>
        <a:sp3d prstMaterial="translucentPowder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548640" rIns="0" bIns="0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Franklin Gothic Medium Cond" pitchFamily="34" charset="0"/>
            </a:rPr>
            <a:t>Two</a:t>
          </a:r>
        </a:p>
      </dsp:txBody>
      <dsp:txXfrm rot="-5400000">
        <a:off x="7838773" y="1819135"/>
        <a:ext cx="1000427" cy="428754"/>
      </dsp:txXfrm>
    </dsp:sp>
    <dsp:sp modelId="{238CCDC9-56D0-4FD9-85A3-6BF36EE246A3}">
      <dsp:nvSpPr>
        <dsp:cNvPr id="0" name=""/>
        <dsp:cNvSpPr/>
      </dsp:nvSpPr>
      <dsp:spPr>
        <a:xfrm rot="16200000">
          <a:off x="3454902" y="-2058830"/>
          <a:ext cx="928968" cy="7838772"/>
        </a:xfrm>
        <a:prstGeom prst="round2SameRect">
          <a:avLst/>
        </a:prstGeom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 w="9525" cap="flat" cmpd="sng" algn="ctr">
          <a:gradFill>
            <a:gsLst>
              <a:gs pos="0">
                <a:schemeClr val="accent5">
                  <a:alpha val="0"/>
                </a:schemeClr>
              </a:gs>
              <a:gs pos="100000">
                <a:schemeClr val="accent5"/>
              </a:gs>
            </a:gsLst>
            <a:lin ang="5400000" scaled="0"/>
          </a:gra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430" tIns="11430" rIns="128016" bIns="11430" numCol="1" spcCol="1270" anchor="ctr" anchorCtr="0">
          <a:noAutofit/>
        </a:bodyPr>
        <a:lstStyle/>
        <a:p>
          <a:pPr marL="171450" lvl="1" indent="-171450" algn="r" defTabSz="8001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800" kern="1200" dirty="0">
              <a:solidFill>
                <a:schemeClr val="bg1"/>
              </a:solidFill>
              <a:latin typeface="Franklin Gothic Book" pitchFamily="34" charset="0"/>
            </a:rPr>
            <a:t>תוכן עניינים</a:t>
          </a:r>
          <a:endParaRPr lang="en-US" sz="1800" kern="1200" dirty="0">
            <a:solidFill>
              <a:schemeClr val="bg1"/>
            </a:solidFill>
            <a:latin typeface="Franklin Gothic Book" pitchFamily="34" charset="0"/>
          </a:endParaRPr>
        </a:p>
        <a:p>
          <a:pPr marL="171450" lvl="1" indent="-171450" algn="r" defTabSz="8001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800" kern="1200" dirty="0">
              <a:solidFill>
                <a:schemeClr val="bg1"/>
              </a:solidFill>
              <a:latin typeface="Franklin Gothic Book" pitchFamily="34" charset="0"/>
            </a:rPr>
            <a:t>רשימת שרטוטים</a:t>
          </a:r>
          <a:endParaRPr lang="en-US" sz="1800" kern="1200" dirty="0">
            <a:solidFill>
              <a:schemeClr val="bg1"/>
            </a:solidFill>
            <a:latin typeface="Franklin Gothic Book" pitchFamily="34" charset="0"/>
          </a:endParaRPr>
        </a:p>
        <a:p>
          <a:pPr marL="171450" lvl="1" indent="-171450" algn="r" defTabSz="8001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800" kern="1200" dirty="0">
              <a:solidFill>
                <a:schemeClr val="bg1"/>
              </a:solidFill>
              <a:latin typeface="Franklin Gothic Book" pitchFamily="34" charset="0"/>
            </a:rPr>
            <a:t>רשימת טבלאות</a:t>
          </a:r>
          <a:endParaRPr lang="en-US" sz="1800" kern="1200" dirty="0"/>
        </a:p>
      </dsp:txBody>
      <dsp:txXfrm rot="5400000">
        <a:off x="45348" y="1441420"/>
        <a:ext cx="7793424" cy="838272"/>
      </dsp:txXfrm>
    </dsp:sp>
    <dsp:sp modelId="{62DFEF69-5570-4AAE-80E7-FD7F21FDEBD4}">
      <dsp:nvSpPr>
        <dsp:cNvPr id="0" name=""/>
        <dsp:cNvSpPr/>
      </dsp:nvSpPr>
      <dsp:spPr>
        <a:xfrm rot="5400000">
          <a:off x="7624395" y="2848158"/>
          <a:ext cx="1429181" cy="1000427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chilly" dir="t"/>
        </a:scene3d>
        <a:sp3d prstMaterial="translucentPowder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548640" rIns="0" bIns="0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Franklin Gothic Medium Cond" pitchFamily="34" charset="0"/>
            </a:rPr>
            <a:t>Three</a:t>
          </a:r>
        </a:p>
      </dsp:txBody>
      <dsp:txXfrm rot="-5400000">
        <a:off x="7838773" y="3133995"/>
        <a:ext cx="1000427" cy="428754"/>
      </dsp:txXfrm>
    </dsp:sp>
    <dsp:sp modelId="{501E39BD-DB5B-4377-B255-ABBFE5B487B8}">
      <dsp:nvSpPr>
        <dsp:cNvPr id="0" name=""/>
        <dsp:cNvSpPr/>
      </dsp:nvSpPr>
      <dsp:spPr>
        <a:xfrm rot="16200000">
          <a:off x="3454902" y="-732051"/>
          <a:ext cx="928968" cy="7838772"/>
        </a:xfrm>
        <a:prstGeom prst="round2SameRect">
          <a:avLst/>
        </a:prstGeom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 w="9525" cap="flat" cmpd="sng" algn="ctr"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5400000" scaled="0"/>
          </a:gra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335" tIns="13335" rIns="149352" bIns="13335" numCol="1" spcCol="1270" anchor="ctr" anchorCtr="0">
          <a:noAutofit/>
        </a:bodyPr>
        <a:lstStyle/>
        <a:p>
          <a:pPr marL="228600" lvl="1" indent="-228600" algn="r" defTabSz="9334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100" kern="1200" dirty="0">
              <a:solidFill>
                <a:schemeClr val="bg1"/>
              </a:solidFill>
              <a:latin typeface="Franklin Gothic Book" pitchFamily="34" charset="0"/>
            </a:rPr>
            <a:t>כתיבת מסמך עם כותרות</a:t>
          </a:r>
          <a:r>
            <a:rPr lang="en-US" sz="2100" kern="1200" dirty="0">
              <a:solidFill>
                <a:schemeClr val="bg1"/>
              </a:solidFill>
              <a:latin typeface="Franklin Gothic Book" pitchFamily="34" charset="0"/>
            </a:rPr>
            <a:t> Headlines </a:t>
          </a:r>
        </a:p>
      </dsp:txBody>
      <dsp:txXfrm rot="5400000">
        <a:off x="45348" y="2768199"/>
        <a:ext cx="7793424" cy="838272"/>
      </dsp:txXfrm>
    </dsp:sp>
    <dsp:sp modelId="{7C9E8A44-624E-4FF4-89DB-35C85D7D63A2}">
      <dsp:nvSpPr>
        <dsp:cNvPr id="0" name=""/>
        <dsp:cNvSpPr/>
      </dsp:nvSpPr>
      <dsp:spPr>
        <a:xfrm rot="5400000">
          <a:off x="7624395" y="4163018"/>
          <a:ext cx="1429181" cy="100042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chilly" dir="t"/>
        </a:scene3d>
        <a:sp3d prstMaterial="translucentPowder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548640" rIns="0" bIns="0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Franklin Gothic Medium Cond" pitchFamily="34" charset="0"/>
            </a:rPr>
            <a:t>Four</a:t>
          </a:r>
        </a:p>
      </dsp:txBody>
      <dsp:txXfrm rot="-5400000">
        <a:off x="7838773" y="4448855"/>
        <a:ext cx="1000427" cy="428754"/>
      </dsp:txXfrm>
    </dsp:sp>
    <dsp:sp modelId="{BDCC0456-6034-485E-B8DA-4DC206B3E039}">
      <dsp:nvSpPr>
        <dsp:cNvPr id="0" name=""/>
        <dsp:cNvSpPr/>
      </dsp:nvSpPr>
      <dsp:spPr>
        <a:xfrm rot="16200000">
          <a:off x="3454902" y="570889"/>
          <a:ext cx="928968" cy="7838772"/>
        </a:xfrm>
        <a:prstGeom prst="round2SameRect">
          <a:avLst/>
        </a:prstGeom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 w="9525" cap="flat" cmpd="sng" algn="ctr">
          <a:gradFill>
            <a:gsLst>
              <a:gs pos="0">
                <a:schemeClr val="accent3">
                  <a:alpha val="0"/>
                </a:schemeClr>
              </a:gs>
              <a:gs pos="100000">
                <a:schemeClr val="accent3"/>
              </a:gs>
            </a:gsLst>
            <a:lin ang="5400000" scaled="0"/>
          </a:gra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335" tIns="13335" rIns="149352" bIns="13335" numCol="1" spcCol="1270" anchor="ctr" anchorCtr="0">
          <a:noAutofit/>
        </a:bodyPr>
        <a:lstStyle/>
        <a:p>
          <a:pPr marL="228600" lvl="1" indent="-228600" algn="r" defTabSz="9334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100" kern="1200" dirty="0">
              <a:solidFill>
                <a:schemeClr val="bg1"/>
              </a:solidFill>
              <a:latin typeface="Franklin Gothic Book" pitchFamily="34" charset="0"/>
            </a:rPr>
            <a:t>טבלאות כותרות מלמעלה (כולל מיספור אוטומטי)</a:t>
          </a:r>
          <a:endParaRPr lang="en-US" sz="2100" kern="1200" dirty="0">
            <a:solidFill>
              <a:schemeClr val="bg1"/>
            </a:solidFill>
            <a:latin typeface="Franklin Gothic Book" pitchFamily="34" charset="0"/>
          </a:endParaRPr>
        </a:p>
        <a:p>
          <a:pPr marL="228600" lvl="1" indent="-228600" algn="r" defTabSz="9334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100" kern="1200" dirty="0">
              <a:solidFill>
                <a:schemeClr val="bg1"/>
              </a:solidFill>
              <a:latin typeface="Franklin Gothic Book" pitchFamily="34" charset="0"/>
            </a:rPr>
            <a:t>שרטוטים כותרות מלמטה (כולל מיספור אוטומטי)</a:t>
          </a:r>
          <a:endParaRPr lang="en-US" sz="2100" kern="1200" dirty="0">
            <a:solidFill>
              <a:schemeClr val="bg1"/>
            </a:solidFill>
            <a:latin typeface="Franklin Gothic Book" pitchFamily="34" charset="0"/>
          </a:endParaRPr>
        </a:p>
        <a:p>
          <a:pPr marL="228600" lvl="1" indent="-228600" algn="r" defTabSz="9334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100" kern="1200" dirty="0">
              <a:solidFill>
                <a:schemeClr val="bg1"/>
              </a:solidFill>
              <a:latin typeface="Franklin Gothic Book" pitchFamily="34" charset="0"/>
            </a:rPr>
            <a:t>נוסחאות (כולל מיספור אוטומטי)</a:t>
          </a:r>
          <a:endParaRPr lang="en-US" sz="2100" kern="1200" dirty="0">
            <a:solidFill>
              <a:schemeClr val="bg1"/>
            </a:solidFill>
            <a:latin typeface="Franklin Gothic Book" pitchFamily="34" charset="0"/>
          </a:endParaRPr>
        </a:p>
      </dsp:txBody>
      <dsp:txXfrm rot="5400000">
        <a:off x="45348" y="4071139"/>
        <a:ext cx="7793424" cy="838272"/>
      </dsp:txXfrm>
    </dsp:sp>
    <dsp:sp modelId="{762E8953-8565-4C98-895F-DA4FCE740FF0}">
      <dsp:nvSpPr>
        <dsp:cNvPr id="0" name=""/>
        <dsp:cNvSpPr/>
      </dsp:nvSpPr>
      <dsp:spPr>
        <a:xfrm rot="5400000">
          <a:off x="7624395" y="5477878"/>
          <a:ext cx="1429181" cy="1000427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chilly" dir="t"/>
        </a:scene3d>
        <a:sp3d prstMaterial="translucentPowder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548640" rIns="0" bIns="0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Franklin Gothic Medium Cond" pitchFamily="34" charset="0"/>
            </a:rPr>
            <a:t>Five</a:t>
          </a:r>
        </a:p>
      </dsp:txBody>
      <dsp:txXfrm rot="-5400000">
        <a:off x="7838773" y="5763715"/>
        <a:ext cx="1000427" cy="428754"/>
      </dsp:txXfrm>
    </dsp:sp>
    <dsp:sp modelId="{E3B9F291-94A3-427A-B809-7ABA8DDF752C}">
      <dsp:nvSpPr>
        <dsp:cNvPr id="0" name=""/>
        <dsp:cNvSpPr/>
      </dsp:nvSpPr>
      <dsp:spPr>
        <a:xfrm rot="16200000">
          <a:off x="3454902" y="1885749"/>
          <a:ext cx="928968" cy="7838772"/>
        </a:xfrm>
        <a:prstGeom prst="round2SameRect">
          <a:avLst/>
        </a:prstGeom>
        <a:gradFill flip="none" rotWithShape="1">
          <a:gsLst>
            <a:gs pos="0">
              <a:schemeClr val="tx1">
                <a:alpha val="0"/>
              </a:schemeClr>
            </a:gs>
            <a:gs pos="100000">
              <a:schemeClr val="tx1">
                <a:alpha val="55000"/>
              </a:schemeClr>
            </a:gs>
          </a:gsLst>
          <a:lin ang="5400000" scaled="1"/>
          <a:tileRect/>
        </a:gradFill>
        <a:ln w="9525" cap="flat" cmpd="sng" algn="ctr">
          <a:gradFill>
            <a:gsLst>
              <a:gs pos="0">
                <a:schemeClr val="accent4">
                  <a:alpha val="0"/>
                </a:schemeClr>
              </a:gs>
              <a:gs pos="100000">
                <a:schemeClr val="accent4"/>
              </a:gs>
            </a:gsLst>
            <a:lin ang="5400000" scaled="0"/>
          </a:gra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335" tIns="13335" rIns="149352" bIns="13335" numCol="1" spcCol="1270" anchor="ctr" anchorCtr="0">
          <a:noAutofit/>
        </a:bodyPr>
        <a:lstStyle/>
        <a:p>
          <a:pPr marL="228600" lvl="1" indent="-228600" algn="r" defTabSz="9334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100" kern="1200" dirty="0">
              <a:solidFill>
                <a:schemeClr val="bg1"/>
              </a:solidFill>
              <a:latin typeface="Franklin Gothic Book" pitchFamily="34" charset="0"/>
            </a:rPr>
            <a:t>יחוס </a:t>
          </a:r>
          <a:r>
            <a:rPr lang="en-US" sz="2100" kern="1200" dirty="0">
              <a:solidFill>
                <a:schemeClr val="bg1"/>
              </a:solidFill>
              <a:latin typeface="Franklin Gothic Book" pitchFamily="34" charset="0"/>
            </a:rPr>
            <a:t>REFERANCE</a:t>
          </a:r>
          <a:r>
            <a:rPr lang="he-IL" sz="2100" kern="1200" dirty="0">
              <a:solidFill>
                <a:schemeClr val="bg1"/>
              </a:solidFill>
              <a:latin typeface="Franklin Gothic Book" pitchFamily="34" charset="0"/>
            </a:rPr>
            <a:t> אוטומטי</a:t>
          </a:r>
          <a:endParaRPr lang="en-US" sz="2100" kern="1200" dirty="0">
            <a:solidFill>
              <a:schemeClr val="bg1"/>
            </a:solidFill>
            <a:latin typeface="Franklin Gothic Book" pitchFamily="34" charset="0"/>
          </a:endParaRPr>
        </a:p>
        <a:p>
          <a:pPr marL="228600" lvl="1" indent="-228600" algn="r" defTabSz="9334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2100" kern="1200" dirty="0">
              <a:solidFill>
                <a:schemeClr val="bg1"/>
              </a:solidFill>
              <a:latin typeface="Franklin Gothic Book" pitchFamily="34" charset="0"/>
            </a:rPr>
            <a:t>בביליוגרפיה</a:t>
          </a:r>
          <a:endParaRPr lang="en-US" sz="2100" kern="1200" dirty="0">
            <a:solidFill>
              <a:schemeClr val="bg1"/>
            </a:solidFill>
            <a:latin typeface="Franklin Gothic Book" pitchFamily="34" charset="0"/>
          </a:endParaRPr>
        </a:p>
      </dsp:txBody>
      <dsp:txXfrm rot="5400000">
        <a:off x="45348" y="5385999"/>
        <a:ext cx="7793424" cy="8382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2#1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BF77A4-95C4-49A7-B18D-D234C078783D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40DFA-B482-4AD0-A536-856EB395CEA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</p:txBody>
      </p:sp>
      <p:sp>
        <p:nvSpPr>
          <p:cNvPr id="5" name="Slide Image Placeholder 4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</p:txBody>
      </p:sp>
      <p:sp>
        <p:nvSpPr>
          <p:cNvPr id="5" name="Slide Image Placeholder 4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0" lvl="2" indent="-228600">
              <a:buFont typeface="Arial" pitchFamily="34" charset="0"/>
              <a:buNone/>
            </a:pPr>
            <a:endParaRPr lang="en-US" sz="1200" b="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Image Placeholder 4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tes Placeholder 4"/>
          <p:cNvSpPr>
            <a:spLocks noGrp="1"/>
          </p:cNvSpPr>
          <p:nvPr>
            <p:ph type="body" idx="1"/>
          </p:nvPr>
        </p:nvSpPr>
        <p:spPr/>
        <p:txBody>
          <a:bodyPr numCol="2" spcCol="182880">
            <a:noAutofit/>
          </a:bodyPr>
          <a:lstStyle/>
          <a:p>
            <a:r>
              <a:rPr lang="en-US" sz="1400" b="1" dirty="0" err="1"/>
              <a:t>SmartArt</a:t>
            </a:r>
            <a:r>
              <a:rPr lang="en-US" sz="1400" b="1" dirty="0"/>
              <a:t> custom animation effects: radial list</a:t>
            </a:r>
          </a:p>
          <a:p>
            <a:r>
              <a:rPr lang="en-US" sz="1400" dirty="0"/>
              <a:t>(Intermediate)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To reproduce the </a:t>
            </a:r>
            <a:r>
              <a:rPr lang="en-US" sz="1200" dirty="0" err="1"/>
              <a:t>SmartArt</a:t>
            </a:r>
            <a:r>
              <a:rPr lang="en-US" sz="1200" baseline="0" dirty="0"/>
              <a:t> effects on this slide, do the following:</a:t>
            </a:r>
            <a:endParaRPr lang="en-US" sz="1200" dirty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b="0" dirty="0"/>
              <a:t>On the </a:t>
            </a:r>
            <a:r>
              <a:rPr lang="en-US" sz="1200" b="1" dirty="0"/>
              <a:t>Home</a:t>
            </a:r>
            <a:r>
              <a:rPr lang="en-US" sz="1200" b="0" dirty="0"/>
              <a:t> tab, in the </a:t>
            </a:r>
            <a:r>
              <a:rPr lang="en-US" sz="1200" b="1" dirty="0"/>
              <a:t>Slides</a:t>
            </a:r>
            <a:r>
              <a:rPr lang="en-US" sz="1200" b="0" dirty="0"/>
              <a:t> group, click </a:t>
            </a:r>
            <a:r>
              <a:rPr lang="en-US" sz="1200" b="1" dirty="0"/>
              <a:t>Layout</a:t>
            </a:r>
            <a:r>
              <a:rPr lang="en-US" sz="1200" b="0" dirty="0"/>
              <a:t>, and then click</a:t>
            </a:r>
            <a:r>
              <a:rPr lang="en-US" sz="1200" b="0" baseline="0" dirty="0"/>
              <a:t> </a:t>
            </a:r>
            <a:r>
              <a:rPr lang="en-US" sz="1200" b="1" baseline="0" dirty="0"/>
              <a:t>Blank</a:t>
            </a:r>
            <a:r>
              <a:rPr lang="en-US" sz="1200" b="0" baseline="0" dirty="0"/>
              <a:t>. 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b="0" dirty="0"/>
              <a:t>On the </a:t>
            </a:r>
            <a:r>
              <a:rPr lang="en-US" sz="1200" b="1" dirty="0"/>
              <a:t>Insert tab</a:t>
            </a:r>
            <a:r>
              <a:rPr lang="en-US" sz="1200" b="0" dirty="0"/>
              <a:t>, in the </a:t>
            </a:r>
            <a:r>
              <a:rPr lang="en-US" sz="1200" b="1" dirty="0"/>
              <a:t>Illustrations</a:t>
            </a:r>
            <a:r>
              <a:rPr lang="en-US" sz="1200" dirty="0"/>
              <a:t> group, click </a:t>
            </a:r>
            <a:r>
              <a:rPr lang="en-US" sz="1200" b="1" dirty="0" err="1"/>
              <a:t>SmartArt</a:t>
            </a:r>
            <a:r>
              <a:rPr lang="en-US" sz="1200" b="0" dirty="0"/>
              <a:t>.</a:t>
            </a:r>
            <a:r>
              <a:rPr lang="en-US" sz="1200" b="0" baseline="0" dirty="0"/>
              <a:t> In the </a:t>
            </a:r>
            <a:r>
              <a:rPr lang="en-US" sz="1200" b="1" baseline="0" dirty="0"/>
              <a:t>Choose a </a:t>
            </a:r>
            <a:r>
              <a:rPr lang="en-US" sz="1200" b="1" baseline="0" dirty="0" err="1"/>
              <a:t>SmartArt</a:t>
            </a:r>
            <a:r>
              <a:rPr lang="en-US" sz="1200" b="1" baseline="0" dirty="0"/>
              <a:t> Graphic</a:t>
            </a:r>
            <a:r>
              <a:rPr lang="en-US" sz="1200" b="0" baseline="0" dirty="0"/>
              <a:t> dialog box, in the left pane, click </a:t>
            </a:r>
            <a:r>
              <a:rPr lang="en-US" sz="1200" b="1" baseline="0" dirty="0"/>
              <a:t>Relationship</a:t>
            </a:r>
            <a:r>
              <a:rPr lang="en-US" sz="1200" b="0" baseline="0" dirty="0"/>
              <a:t>. In the </a:t>
            </a:r>
            <a:r>
              <a:rPr lang="en-US" sz="1200" b="1" baseline="0" dirty="0"/>
              <a:t>Relationship </a:t>
            </a:r>
            <a:r>
              <a:rPr lang="en-US" sz="1200" b="0" baseline="0" dirty="0"/>
              <a:t>pane, click </a:t>
            </a:r>
            <a:r>
              <a:rPr lang="en-US" sz="1200" b="1" baseline="0" dirty="0"/>
              <a:t>Radial List </a:t>
            </a:r>
            <a:r>
              <a:rPr lang="en-US" sz="1200" baseline="0" dirty="0"/>
              <a:t>(fifth row, fourth option from the left), and then click </a:t>
            </a:r>
            <a:r>
              <a:rPr lang="en-US" sz="1200" b="1" baseline="0" dirty="0"/>
              <a:t>OK</a:t>
            </a:r>
            <a:r>
              <a:rPr lang="en-US" sz="1200" baseline="0" dirty="0"/>
              <a:t> to insert the graphic into the slide.</a:t>
            </a:r>
            <a:r>
              <a:rPr lang="en-US" sz="1200" b="0" baseline="0" dirty="0"/>
              <a:t>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dirty="0"/>
              <a:t>To</a:t>
            </a:r>
            <a:r>
              <a:rPr lang="en-US" sz="1200" baseline="0" dirty="0"/>
              <a:t> enter text, s</a:t>
            </a:r>
            <a:r>
              <a:rPr lang="en-US" sz="1200" dirty="0"/>
              <a:t>elect</a:t>
            </a:r>
            <a:r>
              <a:rPr lang="en-US" sz="1200" baseline="0" dirty="0"/>
              <a:t> the graphic, and then click one of the arrows on the left border. In the </a:t>
            </a:r>
            <a:r>
              <a:rPr lang="en-US" sz="1200" b="1" baseline="0" dirty="0"/>
              <a:t>Type your text here </a:t>
            </a:r>
            <a:r>
              <a:rPr lang="en-US" sz="1200" baseline="0" dirty="0"/>
              <a:t>dialog box, in the top level bullets, enter the text for the three, smaller circle shapes in the graphic. In the second-level bullets, type the text for the bullets to the right of the three, smaller circle shapes.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On</a:t>
            </a:r>
            <a:r>
              <a:rPr lang="en-US" sz="1200" baseline="0" dirty="0"/>
              <a:t> the slide, s</a:t>
            </a:r>
            <a:r>
              <a:rPr lang="en-US" sz="1200" dirty="0"/>
              <a:t>elect the </a:t>
            </a:r>
            <a:r>
              <a:rPr lang="en-US" sz="1200" dirty="0" err="1"/>
              <a:t>SmartArt</a:t>
            </a:r>
            <a:r>
              <a:rPr lang="en-US" sz="1200" dirty="0"/>
              <a:t>, and then on</a:t>
            </a:r>
            <a:r>
              <a:rPr lang="en-US" sz="1200" baseline="0" dirty="0"/>
              <a:t> the </a:t>
            </a:r>
            <a:r>
              <a:rPr lang="en-US" sz="1200" b="1" baseline="0" dirty="0"/>
              <a:t>Design</a:t>
            </a:r>
            <a:r>
              <a:rPr lang="en-US" sz="1200" baseline="0" dirty="0"/>
              <a:t> tab, in the </a:t>
            </a:r>
            <a:r>
              <a:rPr lang="en-US" sz="1200" b="1" baseline="0" dirty="0"/>
              <a:t>Themes</a:t>
            </a:r>
            <a:r>
              <a:rPr lang="en-US" sz="1200" baseline="0" dirty="0"/>
              <a:t> group, click </a:t>
            </a:r>
            <a:r>
              <a:rPr lang="en-US" sz="1200" b="1" baseline="0" dirty="0"/>
              <a:t>Colors</a:t>
            </a:r>
            <a:r>
              <a:rPr lang="en-US" sz="1200" baseline="0" dirty="0"/>
              <a:t>, and under </a:t>
            </a:r>
            <a:r>
              <a:rPr lang="en-US" sz="1200" b="1" baseline="0" dirty="0"/>
              <a:t>Built-In</a:t>
            </a:r>
            <a:r>
              <a:rPr lang="en-US" sz="1200" b="0" baseline="0" dirty="0"/>
              <a:t>,</a:t>
            </a:r>
            <a:r>
              <a:rPr lang="en-US" sz="1200" baseline="0" dirty="0"/>
              <a:t> select </a:t>
            </a:r>
            <a:r>
              <a:rPr lang="en-US" sz="1200" b="1" baseline="0" dirty="0" err="1"/>
              <a:t>Technic</a:t>
            </a:r>
            <a:r>
              <a:rPr lang="en-US" sz="1200" baseline="0" dirty="0"/>
              <a:t>.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Press and hold CTRL, and on the slide, select</a:t>
            </a:r>
            <a:r>
              <a:rPr lang="en-US" sz="1200" baseline="0" dirty="0"/>
              <a:t> the large circle and all three small circles.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On the </a:t>
            </a:r>
            <a:r>
              <a:rPr lang="en-US" sz="1200" b="1" dirty="0"/>
              <a:t>Home</a:t>
            </a:r>
            <a:r>
              <a:rPr lang="en-US" sz="1200" dirty="0"/>
              <a:t> tab, in the </a:t>
            </a:r>
            <a:r>
              <a:rPr lang="en-US" sz="1200" b="1" dirty="0"/>
              <a:t>Drawing</a:t>
            </a:r>
            <a:r>
              <a:rPr lang="en-US" sz="1200" dirty="0"/>
              <a:t> group, click the arrow to the right of </a:t>
            </a:r>
            <a:r>
              <a:rPr lang="en-US" sz="1200" b="1" dirty="0"/>
              <a:t>Shape</a:t>
            </a:r>
            <a:r>
              <a:rPr lang="en-US" sz="1200" dirty="0"/>
              <a:t> </a:t>
            </a:r>
            <a:r>
              <a:rPr lang="en-US" sz="1200" b="1" dirty="0"/>
              <a:t>Effects</a:t>
            </a:r>
            <a:r>
              <a:rPr lang="en-US" sz="1200" dirty="0"/>
              <a:t>, point to </a:t>
            </a:r>
            <a:r>
              <a:rPr lang="en-US" sz="1200" b="1" dirty="0"/>
              <a:t>Preset</a:t>
            </a:r>
            <a:r>
              <a:rPr lang="en-US" sz="1200" dirty="0"/>
              <a:t>, and then under </a:t>
            </a:r>
            <a:r>
              <a:rPr lang="en-US" sz="1200" b="1" dirty="0"/>
              <a:t>Presets</a:t>
            </a:r>
            <a:r>
              <a:rPr lang="en-US" sz="1200" baseline="0" dirty="0"/>
              <a:t> select </a:t>
            </a:r>
            <a:r>
              <a:rPr lang="en-US" sz="1200" b="1" baseline="0" dirty="0"/>
              <a:t>Preset</a:t>
            </a:r>
            <a:r>
              <a:rPr lang="en-US" sz="1200" baseline="0" dirty="0"/>
              <a:t> </a:t>
            </a:r>
            <a:r>
              <a:rPr lang="en-US" sz="1200" b="1" baseline="0" dirty="0"/>
              <a:t>2 </a:t>
            </a:r>
            <a:r>
              <a:rPr lang="en-US" sz="1200" baseline="0" dirty="0"/>
              <a:t>(first row, second option from the left).</a:t>
            </a:r>
            <a:endParaRPr lang="en-US" sz="1200" dirty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dirty="0"/>
              <a:t>On the slide, click the picture placeholder in the center of the large circle. In the </a:t>
            </a:r>
            <a:r>
              <a:rPr lang="en-US" sz="1200" b="1" dirty="0"/>
              <a:t>Insert</a:t>
            </a:r>
            <a:r>
              <a:rPr lang="en-US" sz="1200" b="1" baseline="0" dirty="0"/>
              <a:t> Picture </a:t>
            </a:r>
            <a:r>
              <a:rPr lang="en-US" sz="1200" baseline="0" dirty="0"/>
              <a:t>dialog box, select a picture, and then click </a:t>
            </a:r>
            <a:r>
              <a:rPr lang="en-US" sz="1200" b="1" baseline="0" dirty="0"/>
              <a:t>Insert</a:t>
            </a:r>
            <a:r>
              <a:rPr lang="en-US" sz="1200" baseline="0" dirty="0"/>
              <a:t>. (</a:t>
            </a:r>
            <a:r>
              <a:rPr lang="en-US" sz="1200" b="1" baseline="0" dirty="0"/>
              <a:t>Notes: (1) </a:t>
            </a:r>
            <a:r>
              <a:rPr lang="en-US" sz="1200" b="0" baseline="0" dirty="0"/>
              <a:t>If the picture in the large circle is distorted, tile the picture as a texture by s</a:t>
            </a:r>
            <a:r>
              <a:rPr lang="en-US" sz="1200" dirty="0"/>
              <a:t>electing the large, picture-filled circle,</a:t>
            </a:r>
            <a:r>
              <a:rPr lang="en-US" sz="1200" baseline="0" dirty="0"/>
              <a:t> and then o</a:t>
            </a:r>
            <a:r>
              <a:rPr lang="en-US" sz="1200" dirty="0"/>
              <a:t>n the </a:t>
            </a:r>
            <a:r>
              <a:rPr lang="en-US" sz="1200" b="1" dirty="0"/>
              <a:t>Home</a:t>
            </a:r>
            <a:r>
              <a:rPr lang="en-US" sz="1200" dirty="0"/>
              <a:t> tab, in the bottom right corner of the </a:t>
            </a:r>
            <a:r>
              <a:rPr lang="en-US" sz="1200" b="1" dirty="0"/>
              <a:t>Drawing</a:t>
            </a:r>
            <a:r>
              <a:rPr lang="en-US" sz="1200" dirty="0"/>
              <a:t> group,</a:t>
            </a:r>
            <a:r>
              <a:rPr lang="en-US" sz="1200" baseline="0" dirty="0"/>
              <a:t> click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 launcher. In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box, click </a:t>
            </a:r>
            <a:r>
              <a:rPr lang="en-US" sz="1200" b="1" baseline="0" dirty="0"/>
              <a:t>Fill</a:t>
            </a:r>
            <a:r>
              <a:rPr lang="en-US" sz="1200" baseline="0" dirty="0"/>
              <a:t> in the left pane, and in the </a:t>
            </a:r>
            <a:r>
              <a:rPr lang="en-US" sz="1200" b="1" baseline="0" dirty="0"/>
              <a:t>Fill</a:t>
            </a:r>
            <a:r>
              <a:rPr lang="en-US" sz="1200" baseline="0" dirty="0"/>
              <a:t> pane check </a:t>
            </a:r>
            <a:r>
              <a:rPr lang="en-US" sz="1200" b="1" baseline="0" dirty="0"/>
              <a:t>Tile</a:t>
            </a:r>
            <a:r>
              <a:rPr lang="en-US" sz="1200" baseline="0" dirty="0"/>
              <a:t> </a:t>
            </a:r>
            <a:r>
              <a:rPr lang="en-US" sz="1200" b="1" baseline="0" dirty="0"/>
              <a:t>picture as texture.</a:t>
            </a:r>
            <a:r>
              <a:rPr lang="en-US" sz="1200" b="0" baseline="0" dirty="0"/>
              <a:t> </a:t>
            </a:r>
            <a:r>
              <a:rPr lang="en-US" sz="1200" b="1" baseline="0" dirty="0"/>
              <a:t>(2)</a:t>
            </a:r>
            <a:r>
              <a:rPr lang="en-US" sz="1200" b="0" baseline="0" dirty="0"/>
              <a:t> If necessary, change the tile position of the picture within the shape. To do this, in the </a:t>
            </a:r>
            <a:r>
              <a:rPr lang="en-US" sz="1200" b="1" baseline="0" dirty="0"/>
              <a:t>Format</a:t>
            </a:r>
            <a:r>
              <a:rPr lang="en-US" sz="1200" b="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="0" baseline="0" dirty="0"/>
              <a:t> dialog box, in the </a:t>
            </a:r>
            <a:r>
              <a:rPr lang="en-US" sz="1200" b="1" baseline="0" dirty="0"/>
              <a:t>Fill</a:t>
            </a:r>
            <a:r>
              <a:rPr lang="en-US" sz="1200" b="0" baseline="0" dirty="0"/>
              <a:t> pane, under </a:t>
            </a:r>
            <a:r>
              <a:rPr lang="en-US" sz="1200" b="1" baseline="0" dirty="0"/>
              <a:t>Tiling</a:t>
            </a:r>
            <a:r>
              <a:rPr lang="en-US" sz="1200" b="0" baseline="0" dirty="0"/>
              <a:t> options, enter values into the </a:t>
            </a:r>
            <a:r>
              <a:rPr lang="en-US" sz="1200" b="1" baseline="0" dirty="0"/>
              <a:t>Offset</a:t>
            </a:r>
            <a:r>
              <a:rPr lang="en-US" sz="1200" b="0" baseline="0" dirty="0"/>
              <a:t> </a:t>
            </a:r>
            <a:r>
              <a:rPr lang="en-US" sz="1200" b="1" baseline="0" dirty="0"/>
              <a:t>X </a:t>
            </a:r>
            <a:r>
              <a:rPr lang="en-US" sz="1200" b="0" baseline="0" dirty="0"/>
              <a:t>and </a:t>
            </a:r>
            <a:r>
              <a:rPr lang="en-US" sz="1200" b="1" baseline="0" dirty="0"/>
              <a:t>Offset</a:t>
            </a:r>
            <a:r>
              <a:rPr lang="en-US" sz="1200" b="0" baseline="0" dirty="0"/>
              <a:t> </a:t>
            </a:r>
            <a:r>
              <a:rPr lang="en-US" sz="1200" b="1" baseline="0" dirty="0"/>
              <a:t>Y</a:t>
            </a:r>
            <a:r>
              <a:rPr lang="en-US" sz="1200" b="0" baseline="0" dirty="0"/>
              <a:t> boxes to reposition the focal point of the picture. To resize the picture, in the </a:t>
            </a:r>
            <a:r>
              <a:rPr lang="en-US" sz="1200" b="1" baseline="0" dirty="0"/>
              <a:t>Format</a:t>
            </a:r>
            <a:r>
              <a:rPr lang="en-US" sz="1200" b="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="0" baseline="0" dirty="0"/>
              <a:t> dialog box, in the </a:t>
            </a:r>
            <a:r>
              <a:rPr lang="en-US" sz="1200" b="1" baseline="0" dirty="0"/>
              <a:t>Fill</a:t>
            </a:r>
            <a:r>
              <a:rPr lang="en-US" sz="1200" b="0" baseline="0" dirty="0"/>
              <a:t> pane, under </a:t>
            </a:r>
            <a:r>
              <a:rPr lang="en-US" sz="1200" b="1" baseline="0" dirty="0"/>
              <a:t>Tiling</a:t>
            </a:r>
            <a:r>
              <a:rPr lang="en-US" sz="1200" b="0" baseline="0" dirty="0"/>
              <a:t> options, enter values into the </a:t>
            </a:r>
            <a:r>
              <a:rPr lang="en-US" sz="1200" b="1" baseline="0" dirty="0"/>
              <a:t>Scale X </a:t>
            </a:r>
            <a:r>
              <a:rPr lang="en-US" sz="1200" b="0" baseline="0" dirty="0"/>
              <a:t>and </a:t>
            </a:r>
            <a:r>
              <a:rPr lang="en-US" sz="1200" b="1" baseline="0" dirty="0"/>
              <a:t>Scale Y </a:t>
            </a:r>
            <a:r>
              <a:rPr lang="en-US" sz="1200" b="0" baseline="0" dirty="0"/>
              <a:t>boxes.)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Select the top,</a:t>
            </a:r>
            <a:r>
              <a:rPr lang="en-US" sz="1200" baseline="0" dirty="0"/>
              <a:t> small circle in the </a:t>
            </a:r>
            <a:r>
              <a:rPr lang="en-US" sz="1200" baseline="0" dirty="0" err="1"/>
              <a:t>SmartArt</a:t>
            </a:r>
            <a:r>
              <a:rPr lang="en-US" sz="1200" baseline="0" dirty="0"/>
              <a:t> graphic. </a:t>
            </a:r>
            <a:r>
              <a:rPr lang="en-US" sz="1200" dirty="0"/>
              <a:t>On</a:t>
            </a:r>
            <a:r>
              <a:rPr lang="en-US" sz="1200" baseline="0" dirty="0"/>
              <a:t> the </a:t>
            </a:r>
            <a:r>
              <a:rPr lang="en-US" sz="1200" b="1" baseline="0" dirty="0"/>
              <a:t>Home</a:t>
            </a:r>
            <a:r>
              <a:rPr lang="en-US" sz="1200" baseline="0" dirty="0"/>
              <a:t> tab, in the bottom right corner of the </a:t>
            </a:r>
            <a:r>
              <a:rPr lang="en-US" sz="1200" b="1" baseline="0" dirty="0"/>
              <a:t>Drawing</a:t>
            </a:r>
            <a:r>
              <a:rPr lang="en-US" sz="1200" baseline="0" dirty="0"/>
              <a:t> group, click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 launcher. In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box, click </a:t>
            </a:r>
            <a:r>
              <a:rPr lang="en-US" sz="1200" b="1" baseline="0" dirty="0"/>
              <a:t>Fill</a:t>
            </a:r>
            <a:r>
              <a:rPr lang="en-US" sz="1200" baseline="0" dirty="0"/>
              <a:t> in the left pane, and in the </a:t>
            </a:r>
            <a:r>
              <a:rPr lang="en-US" sz="1200" b="1" baseline="0" dirty="0"/>
              <a:t>Fill</a:t>
            </a:r>
            <a:r>
              <a:rPr lang="en-US" sz="1200" baseline="0" dirty="0"/>
              <a:t> pane click </a:t>
            </a:r>
            <a:r>
              <a:rPr lang="en-US" sz="1200" b="1" baseline="0" dirty="0"/>
              <a:t>Solid</a:t>
            </a:r>
            <a:r>
              <a:rPr lang="en-US" sz="1200" baseline="0" dirty="0"/>
              <a:t> </a:t>
            </a:r>
            <a:r>
              <a:rPr lang="en-US" sz="1200" b="1" baseline="0" dirty="0"/>
              <a:t>fill</a:t>
            </a:r>
            <a:r>
              <a:rPr lang="en-US" sz="1200" baseline="0" dirty="0"/>
              <a:t>, and then in the </a:t>
            </a:r>
            <a:r>
              <a:rPr lang="en-US" sz="1200" b="1" baseline="0" dirty="0"/>
              <a:t>Color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Gray-25%, Background 2, Darker 75% </a:t>
            </a:r>
            <a:r>
              <a:rPr lang="en-US" sz="1200" baseline="0" dirty="0"/>
              <a:t>(fifth row, third option from the left).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Select the middle small circle in the </a:t>
            </a:r>
            <a:r>
              <a:rPr lang="en-US" sz="1200" dirty="0" err="1"/>
              <a:t>SmartArt</a:t>
            </a:r>
            <a:r>
              <a:rPr lang="en-US" sz="1200" dirty="0"/>
              <a:t> graphic.</a:t>
            </a:r>
            <a:r>
              <a:rPr lang="en-US" sz="1200" baseline="0" dirty="0"/>
              <a:t> </a:t>
            </a:r>
            <a:r>
              <a:rPr lang="en-US" sz="1200" dirty="0"/>
              <a:t>On</a:t>
            </a:r>
            <a:r>
              <a:rPr lang="en-US" sz="1200" baseline="0" dirty="0"/>
              <a:t> the </a:t>
            </a:r>
            <a:r>
              <a:rPr lang="en-US" sz="1200" b="1" baseline="0" dirty="0"/>
              <a:t>Home</a:t>
            </a:r>
            <a:r>
              <a:rPr lang="en-US" sz="1200" baseline="0" dirty="0"/>
              <a:t> tab, in the bottom right corner of the </a:t>
            </a:r>
            <a:r>
              <a:rPr lang="en-US" sz="1200" b="1" baseline="0" dirty="0"/>
              <a:t>Drawing</a:t>
            </a:r>
            <a:r>
              <a:rPr lang="en-US" sz="1200" baseline="0" dirty="0"/>
              <a:t> group, click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 launcher. In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box, click </a:t>
            </a:r>
            <a:r>
              <a:rPr lang="en-US" sz="1200" b="1" baseline="0" dirty="0"/>
              <a:t>Fill</a:t>
            </a:r>
            <a:r>
              <a:rPr lang="en-US" sz="1200" baseline="0" dirty="0"/>
              <a:t> in the left pane, click </a:t>
            </a:r>
            <a:r>
              <a:rPr lang="en-US" sz="1200" b="1" baseline="0" dirty="0"/>
              <a:t>Solid</a:t>
            </a:r>
            <a:r>
              <a:rPr lang="en-US" sz="1200" baseline="0" dirty="0"/>
              <a:t> </a:t>
            </a:r>
            <a:r>
              <a:rPr lang="en-US" sz="1200" b="1" baseline="0" dirty="0"/>
              <a:t>fill </a:t>
            </a:r>
            <a:r>
              <a:rPr lang="en-US" sz="1200" baseline="0" dirty="0"/>
              <a:t>in the </a:t>
            </a:r>
            <a:r>
              <a:rPr lang="en-US" sz="1200" b="1" baseline="0" dirty="0"/>
              <a:t>Fill</a:t>
            </a:r>
            <a:r>
              <a:rPr lang="en-US" sz="1200" baseline="0" dirty="0"/>
              <a:t> pane, and then in the </a:t>
            </a:r>
            <a:r>
              <a:rPr lang="en-US" sz="1200" b="1" baseline="0" dirty="0"/>
              <a:t>Color</a:t>
            </a:r>
            <a:r>
              <a:rPr lang="en-US" sz="1200" baseline="0" dirty="0"/>
              <a:t> list select </a:t>
            </a:r>
            <a:r>
              <a:rPr lang="en-US" sz="1200" b="1" baseline="0" dirty="0"/>
              <a:t>Gold, Accent 2 </a:t>
            </a:r>
            <a:r>
              <a:rPr lang="en-US" sz="1200" baseline="0" dirty="0"/>
              <a:t>(first row, sixth option from the left).</a:t>
            </a:r>
            <a:endParaRPr lang="en-US" sz="1200" b="1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Select</a:t>
            </a:r>
            <a:r>
              <a:rPr lang="en-US" sz="1200" baseline="0" dirty="0"/>
              <a:t> the bottom small circle in the </a:t>
            </a:r>
            <a:r>
              <a:rPr lang="en-US" sz="1200" baseline="0" dirty="0" err="1"/>
              <a:t>SmartArt</a:t>
            </a:r>
            <a:r>
              <a:rPr lang="en-US" sz="1200" baseline="0" dirty="0"/>
              <a:t> graphic. </a:t>
            </a:r>
            <a:r>
              <a:rPr lang="en-US" sz="1200" dirty="0"/>
              <a:t>On</a:t>
            </a:r>
            <a:r>
              <a:rPr lang="en-US" sz="1200" baseline="0" dirty="0"/>
              <a:t> the </a:t>
            </a:r>
            <a:r>
              <a:rPr lang="en-US" sz="1200" b="1" baseline="0" dirty="0"/>
              <a:t>Home</a:t>
            </a:r>
            <a:r>
              <a:rPr lang="en-US" sz="1200" baseline="0" dirty="0"/>
              <a:t> tab, in the bottom right corner of the </a:t>
            </a:r>
            <a:r>
              <a:rPr lang="en-US" sz="1200" b="1" baseline="0" dirty="0"/>
              <a:t>Drawing</a:t>
            </a:r>
            <a:r>
              <a:rPr lang="en-US" sz="1200" baseline="0" dirty="0"/>
              <a:t> group, click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 launcher.  In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box, click </a:t>
            </a:r>
            <a:r>
              <a:rPr lang="en-US" sz="1200" b="1" baseline="0" dirty="0"/>
              <a:t>Fill</a:t>
            </a:r>
            <a:r>
              <a:rPr lang="en-US" sz="1200" baseline="0" dirty="0"/>
              <a:t> in the left pane, click </a:t>
            </a:r>
            <a:r>
              <a:rPr lang="en-US" sz="1200" b="1" baseline="0" dirty="0"/>
              <a:t>Solid</a:t>
            </a:r>
            <a:r>
              <a:rPr lang="en-US" sz="1200" baseline="0" dirty="0"/>
              <a:t> </a:t>
            </a:r>
            <a:r>
              <a:rPr lang="en-US" sz="1200" b="1" baseline="0" dirty="0"/>
              <a:t>fill</a:t>
            </a:r>
            <a:r>
              <a:rPr lang="en-US" sz="1200" baseline="0" dirty="0"/>
              <a:t> in the </a:t>
            </a:r>
            <a:r>
              <a:rPr lang="en-US" sz="1200" b="1" baseline="0" dirty="0"/>
              <a:t>Fill</a:t>
            </a:r>
            <a:r>
              <a:rPr lang="en-US" sz="1200" baseline="0" dirty="0"/>
              <a:t> pane, and then in the </a:t>
            </a:r>
            <a:r>
              <a:rPr lang="en-US" sz="1200" b="1" baseline="0" dirty="0"/>
              <a:t>Color</a:t>
            </a:r>
            <a:r>
              <a:rPr lang="en-US" sz="1200" baseline="0" dirty="0"/>
              <a:t> list select </a:t>
            </a:r>
            <a:r>
              <a:rPr lang="en-US" sz="1200" b="1" baseline="0" dirty="0"/>
              <a:t>Lavender, Accent 3 </a:t>
            </a:r>
            <a:r>
              <a:rPr lang="en-US" sz="1200" baseline="0" dirty="0"/>
              <a:t>(first row, seventh option from the left).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Press and hold</a:t>
            </a:r>
            <a:r>
              <a:rPr lang="en-US" sz="1200" baseline="0" dirty="0"/>
              <a:t> CTRL, and select all three lines connecting the large circle to the three smaller circles. </a:t>
            </a:r>
            <a:r>
              <a:rPr lang="en-US" sz="1200" dirty="0"/>
              <a:t>On</a:t>
            </a:r>
            <a:r>
              <a:rPr lang="en-US" sz="1200" baseline="0" dirty="0"/>
              <a:t> the </a:t>
            </a:r>
            <a:r>
              <a:rPr lang="en-US" sz="1200" b="1" baseline="0" dirty="0"/>
              <a:t>Home</a:t>
            </a:r>
            <a:r>
              <a:rPr lang="en-US" sz="1200" baseline="0" dirty="0"/>
              <a:t> tab, in the bottom right corner of the </a:t>
            </a:r>
            <a:r>
              <a:rPr lang="en-US" sz="1200" b="1" baseline="0" dirty="0"/>
              <a:t>Drawing</a:t>
            </a:r>
            <a:r>
              <a:rPr lang="en-US" sz="1200" baseline="0" dirty="0"/>
              <a:t> group, click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 launcher.  In the </a:t>
            </a:r>
            <a:r>
              <a:rPr lang="en-US" sz="1200" b="1" baseline="0" dirty="0"/>
              <a:t>Format</a:t>
            </a:r>
            <a:r>
              <a:rPr lang="en-US" sz="1200" baseline="0" dirty="0"/>
              <a:t> </a:t>
            </a:r>
            <a:r>
              <a:rPr lang="en-US" sz="1200" b="1" baseline="0" dirty="0"/>
              <a:t>Shape</a:t>
            </a:r>
            <a:r>
              <a:rPr lang="en-US" sz="1200" baseline="0" dirty="0"/>
              <a:t> dialog box,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Click </a:t>
            </a:r>
            <a:r>
              <a:rPr lang="en-US" sz="1200" b="1" baseline="0" dirty="0"/>
              <a:t>Line</a:t>
            </a:r>
            <a:r>
              <a:rPr lang="en-US" sz="1200" baseline="0" dirty="0"/>
              <a:t> </a:t>
            </a:r>
            <a:r>
              <a:rPr lang="en-US" sz="1200" b="1" baseline="0" dirty="0"/>
              <a:t>Color</a:t>
            </a:r>
            <a:r>
              <a:rPr lang="en-US" sz="1200" baseline="0" dirty="0"/>
              <a:t> in the left pane, and in the </a:t>
            </a:r>
            <a:r>
              <a:rPr lang="en-US" sz="1200" b="1" baseline="0" dirty="0"/>
              <a:t>Line</a:t>
            </a:r>
            <a:r>
              <a:rPr lang="en-US" sz="1200" baseline="0" dirty="0"/>
              <a:t> </a:t>
            </a:r>
            <a:r>
              <a:rPr lang="en-US" sz="1200" b="1" baseline="0" dirty="0"/>
              <a:t>Color</a:t>
            </a:r>
            <a:r>
              <a:rPr lang="en-US" sz="1200" baseline="0" dirty="0"/>
              <a:t> pane click </a:t>
            </a:r>
            <a:r>
              <a:rPr lang="en-US" sz="1200" b="1" baseline="0" dirty="0"/>
              <a:t>Solid</a:t>
            </a:r>
            <a:r>
              <a:rPr lang="en-US" sz="1200" baseline="0" dirty="0"/>
              <a:t> </a:t>
            </a:r>
            <a:r>
              <a:rPr lang="en-US" sz="1200" b="1" baseline="0" dirty="0"/>
              <a:t>line</a:t>
            </a:r>
            <a:r>
              <a:rPr lang="en-US" sz="1200" baseline="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Also in the </a:t>
            </a:r>
            <a:r>
              <a:rPr lang="en-US" sz="1200" b="1" baseline="0" dirty="0"/>
              <a:t>Line</a:t>
            </a:r>
            <a:r>
              <a:rPr lang="en-US" sz="1200" baseline="0" dirty="0"/>
              <a:t> </a:t>
            </a:r>
            <a:r>
              <a:rPr lang="en-US" sz="1200" b="1" baseline="0" dirty="0"/>
              <a:t>Color</a:t>
            </a:r>
            <a:r>
              <a:rPr lang="en-US" sz="1200" baseline="0" dirty="0"/>
              <a:t> pane, in the </a:t>
            </a:r>
            <a:r>
              <a:rPr lang="en-US" sz="1200" b="1" baseline="0" dirty="0"/>
              <a:t>Color</a:t>
            </a:r>
            <a:r>
              <a:rPr lang="en-US" sz="1200" baseline="0" dirty="0"/>
              <a:t> list select </a:t>
            </a:r>
            <a:r>
              <a:rPr lang="en-US" sz="1200" b="1" baseline="0" dirty="0"/>
              <a:t>White, Background 1, Darker 25% </a:t>
            </a:r>
            <a:r>
              <a:rPr lang="en-US" sz="1200" b="0" baseline="0" dirty="0"/>
              <a:t>(fourth row, first option from the left)</a:t>
            </a:r>
            <a:r>
              <a:rPr lang="en-US" sz="1200" baseline="0" dirty="0"/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aseline="0" dirty="0"/>
              <a:t>Also in the </a:t>
            </a:r>
            <a:r>
              <a:rPr lang="en-US" sz="1200" b="1" baseline="0" dirty="0"/>
              <a:t>Format Shape </a:t>
            </a:r>
            <a:r>
              <a:rPr lang="en-US" sz="1200" baseline="0" dirty="0"/>
              <a:t>dialog box, click </a:t>
            </a:r>
            <a:r>
              <a:rPr lang="en-US" sz="1200" b="1" baseline="0" dirty="0"/>
              <a:t>Line</a:t>
            </a:r>
            <a:r>
              <a:rPr lang="en-US" sz="1200" baseline="0" dirty="0"/>
              <a:t> </a:t>
            </a:r>
            <a:r>
              <a:rPr lang="en-US" sz="1200" b="1" baseline="0" dirty="0"/>
              <a:t>Style</a:t>
            </a:r>
            <a:r>
              <a:rPr lang="en-US" sz="1200" baseline="0" dirty="0"/>
              <a:t> in the left pane, and in the </a:t>
            </a:r>
            <a:r>
              <a:rPr lang="en-US" sz="1200" b="1" baseline="0" dirty="0"/>
              <a:t>Line</a:t>
            </a:r>
            <a:r>
              <a:rPr lang="en-US" sz="1200" baseline="0" dirty="0"/>
              <a:t> </a:t>
            </a:r>
            <a:r>
              <a:rPr lang="en-US" sz="1200" b="1" baseline="0" dirty="0"/>
              <a:t>Style</a:t>
            </a:r>
            <a:r>
              <a:rPr lang="en-US" sz="1200" baseline="0" dirty="0"/>
              <a:t> pane, do the following: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baseline="0" dirty="0"/>
              <a:t> In the </a:t>
            </a:r>
            <a:r>
              <a:rPr lang="en-US" sz="1200" b="1" baseline="0" dirty="0"/>
              <a:t>Width</a:t>
            </a:r>
            <a:r>
              <a:rPr lang="en-US" sz="1200" baseline="0" dirty="0"/>
              <a:t> box, enter </a:t>
            </a:r>
            <a:r>
              <a:rPr lang="en-US" sz="1200" b="1" baseline="0" dirty="0"/>
              <a:t>2.5 pt</a:t>
            </a:r>
            <a:r>
              <a:rPr lang="en-US" sz="1200" baseline="0" dirty="0"/>
              <a:t>.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baseline="0" dirty="0"/>
              <a:t>In the </a:t>
            </a:r>
            <a:r>
              <a:rPr lang="en-US" sz="1200" b="1" baseline="0" dirty="0"/>
              <a:t>Dash</a:t>
            </a:r>
            <a:r>
              <a:rPr lang="en-US" sz="1200" baseline="0" dirty="0"/>
              <a:t> </a:t>
            </a:r>
            <a:r>
              <a:rPr lang="en-US" sz="1200" b="1" baseline="0" dirty="0"/>
              <a:t>type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Round</a:t>
            </a:r>
            <a:r>
              <a:rPr lang="en-US" sz="1200" baseline="0" dirty="0"/>
              <a:t> </a:t>
            </a:r>
            <a:r>
              <a:rPr lang="en-US" sz="1200" b="1" baseline="0" dirty="0"/>
              <a:t>Dot </a:t>
            </a:r>
            <a:r>
              <a:rPr lang="en-US" sz="1200" b="0" baseline="0" dirty="0"/>
              <a:t>(second option from the top)</a:t>
            </a:r>
            <a:r>
              <a:rPr lang="en-US" sz="1200" baseline="0" dirty="0"/>
              <a:t>.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Press and hold CTRL, and select all</a:t>
            </a:r>
            <a:r>
              <a:rPr lang="en-US" sz="1200" baseline="0" dirty="0"/>
              <a:t> three text boxes in the </a:t>
            </a:r>
            <a:r>
              <a:rPr lang="en-US" sz="1200" baseline="0" dirty="0" err="1"/>
              <a:t>SmartArt</a:t>
            </a:r>
            <a:r>
              <a:rPr lang="en-US" sz="1200" baseline="0" dirty="0"/>
              <a:t> graphic. On the </a:t>
            </a:r>
            <a:r>
              <a:rPr lang="en-US" sz="1200" b="1" baseline="0" dirty="0"/>
              <a:t>Home</a:t>
            </a:r>
            <a:r>
              <a:rPr lang="en-US" sz="1200" baseline="0" dirty="0"/>
              <a:t> tab, in the </a:t>
            </a:r>
            <a:r>
              <a:rPr lang="en-US" sz="1200" b="1" baseline="0" dirty="0"/>
              <a:t>Font</a:t>
            </a:r>
            <a:r>
              <a:rPr lang="en-US" sz="1200" baseline="0" dirty="0"/>
              <a:t> group, in the </a:t>
            </a:r>
            <a:r>
              <a:rPr lang="en-US" sz="1200" b="1" baseline="0" dirty="0"/>
              <a:t>Font</a:t>
            </a:r>
            <a:r>
              <a:rPr lang="en-US" sz="1200" baseline="0" dirty="0"/>
              <a:t> </a:t>
            </a:r>
            <a:r>
              <a:rPr lang="en-US" sz="1200" b="1" baseline="0" dirty="0"/>
              <a:t>Size</a:t>
            </a:r>
            <a:r>
              <a:rPr lang="en-US" sz="1200" baseline="0" dirty="0"/>
              <a:t> box, enter </a:t>
            </a:r>
            <a:r>
              <a:rPr lang="en-US" sz="1200" b="1" baseline="0" dirty="0"/>
              <a:t>22.</a:t>
            </a:r>
            <a:endParaRPr lang="en-US" sz="1200" b="1" dirty="0"/>
          </a:p>
          <a:p>
            <a:pPr marL="228600" indent="-228600">
              <a:buFont typeface="+mj-lt"/>
              <a:buNone/>
            </a:pPr>
            <a:endParaRPr lang="en-US" sz="1200" dirty="0"/>
          </a:p>
          <a:p>
            <a:pPr marL="228600" indent="-228600">
              <a:buFont typeface="+mj-lt"/>
              <a:buNone/>
            </a:pPr>
            <a:endParaRPr lang="en-US" sz="1200" dirty="0"/>
          </a:p>
          <a:p>
            <a:pPr marL="228600" indent="-228600">
              <a:buFont typeface="+mj-lt"/>
              <a:buNone/>
            </a:pPr>
            <a:r>
              <a:rPr lang="en-US" sz="1200" dirty="0"/>
              <a:t>To reproduce the animation effects on this slide, do the following: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On the </a:t>
            </a:r>
            <a:r>
              <a:rPr lang="en-US" sz="1200" b="1" dirty="0"/>
              <a:t>Animations</a:t>
            </a:r>
            <a:r>
              <a:rPr lang="en-US" sz="1200" dirty="0"/>
              <a:t> tab, in the </a:t>
            </a:r>
            <a:r>
              <a:rPr lang="en-US" sz="1200" b="1" dirty="0"/>
              <a:t>Animations</a:t>
            </a:r>
            <a:r>
              <a:rPr lang="en-US" sz="1200" dirty="0"/>
              <a:t> group, click </a:t>
            </a:r>
            <a:r>
              <a:rPr lang="en-US" sz="1200" b="1" dirty="0"/>
              <a:t>Custom</a:t>
            </a:r>
            <a:r>
              <a:rPr lang="en-US" sz="1200" dirty="0"/>
              <a:t> </a:t>
            </a:r>
            <a:r>
              <a:rPr lang="en-US" sz="1200" b="1" dirty="0"/>
              <a:t>Animation</a:t>
            </a:r>
            <a:r>
              <a:rPr lang="en-US" sz="1200" dirty="0"/>
              <a:t>.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Select the SmartArt</a:t>
            </a:r>
            <a:r>
              <a:rPr lang="en-US" sz="1200" baseline="0" dirty="0"/>
              <a:t> graphic on the slide, and then in the </a:t>
            </a:r>
            <a:r>
              <a:rPr lang="en-US" sz="1200" b="1" baseline="0" dirty="0"/>
              <a:t>Custom</a:t>
            </a:r>
            <a:r>
              <a:rPr lang="en-US" sz="1200" baseline="0" dirty="0"/>
              <a:t> </a:t>
            </a:r>
            <a:r>
              <a:rPr lang="en-US" sz="1200" b="1" baseline="0" dirty="0"/>
              <a:t>Animation</a:t>
            </a:r>
            <a:r>
              <a:rPr lang="en-US" sz="1200" baseline="0" dirty="0"/>
              <a:t> task pane,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Click </a:t>
            </a:r>
            <a:r>
              <a:rPr lang="en-US" sz="1200" b="1" baseline="0" dirty="0"/>
              <a:t>Add</a:t>
            </a:r>
            <a:r>
              <a:rPr lang="en-US" sz="1200" baseline="0" dirty="0"/>
              <a:t> </a:t>
            </a:r>
            <a:r>
              <a:rPr lang="en-US" sz="1200" b="1" baseline="0" dirty="0"/>
              <a:t>Effect</a:t>
            </a:r>
            <a:r>
              <a:rPr lang="en-US" sz="1200" baseline="0" dirty="0"/>
              <a:t>, point to </a:t>
            </a:r>
            <a:r>
              <a:rPr lang="en-US" sz="1200" b="1" baseline="0" dirty="0"/>
              <a:t>Entrance</a:t>
            </a:r>
            <a:r>
              <a:rPr lang="en-US" sz="1200" b="0" baseline="0" dirty="0"/>
              <a:t>,</a:t>
            </a:r>
            <a:r>
              <a:rPr lang="en-US" sz="1200" baseline="0" dirty="0"/>
              <a:t> and select </a:t>
            </a:r>
            <a:r>
              <a:rPr lang="en-US" sz="1200" b="1" baseline="0" dirty="0"/>
              <a:t>More</a:t>
            </a:r>
            <a:r>
              <a:rPr lang="en-US" sz="1200" baseline="0" dirty="0"/>
              <a:t> </a:t>
            </a:r>
            <a:r>
              <a:rPr lang="en-US" sz="1200" b="1" baseline="0" dirty="0"/>
              <a:t>Effects</a:t>
            </a:r>
            <a:r>
              <a:rPr lang="en-US" sz="1200" baseline="0" dirty="0"/>
              <a:t>. In the </a:t>
            </a:r>
            <a:r>
              <a:rPr lang="en-US" sz="1200" b="1" baseline="0" dirty="0"/>
              <a:t>Add</a:t>
            </a:r>
            <a:r>
              <a:rPr lang="en-US" sz="1200" baseline="0" dirty="0"/>
              <a:t> </a:t>
            </a:r>
            <a:r>
              <a:rPr lang="en-US" sz="1200" b="1" baseline="0" dirty="0"/>
              <a:t>Entrance</a:t>
            </a:r>
            <a:r>
              <a:rPr lang="en-US" sz="1200" baseline="0" dirty="0"/>
              <a:t> </a:t>
            </a:r>
            <a:r>
              <a:rPr lang="en-US" sz="1200" b="1" baseline="0" dirty="0"/>
              <a:t>Effect</a:t>
            </a:r>
            <a:r>
              <a:rPr lang="en-US" sz="1200" baseline="0" dirty="0"/>
              <a:t> dialog box, under </a:t>
            </a:r>
            <a:r>
              <a:rPr lang="en-US" sz="1200" b="1" baseline="0" dirty="0"/>
              <a:t>Subtle</a:t>
            </a:r>
            <a:r>
              <a:rPr lang="en-US" sz="1200" b="0" baseline="0" dirty="0"/>
              <a:t>,</a:t>
            </a:r>
            <a:r>
              <a:rPr lang="en-US" sz="1200" baseline="0" dirty="0"/>
              <a:t> select </a:t>
            </a:r>
            <a:r>
              <a:rPr lang="en-US" sz="1200" b="1" baseline="0" dirty="0"/>
              <a:t>Fade</a:t>
            </a:r>
            <a:r>
              <a:rPr lang="en-US" sz="1200" baseline="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Click</a:t>
            </a:r>
            <a:r>
              <a:rPr lang="en-US" sz="1200" baseline="0" dirty="0"/>
              <a:t> the arrow to the right of the fade entrance effect and select </a:t>
            </a:r>
            <a:r>
              <a:rPr lang="en-US" sz="1200" b="1" baseline="0" dirty="0"/>
              <a:t>Effect</a:t>
            </a:r>
            <a:r>
              <a:rPr lang="en-US" sz="1200" baseline="0" dirty="0"/>
              <a:t> </a:t>
            </a:r>
            <a:r>
              <a:rPr lang="en-US" sz="1200" b="1" baseline="0" dirty="0"/>
              <a:t>Options</a:t>
            </a:r>
            <a:r>
              <a:rPr lang="en-US" sz="1200" baseline="0" dirty="0"/>
              <a:t>. In the </a:t>
            </a:r>
            <a:r>
              <a:rPr lang="en-US" sz="1200" b="1" baseline="0" dirty="0"/>
              <a:t>Fade</a:t>
            </a:r>
            <a:r>
              <a:rPr lang="en-US" sz="1200" baseline="0" dirty="0"/>
              <a:t> dialog box, do the following: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baseline="0" dirty="0"/>
              <a:t>On the </a:t>
            </a:r>
            <a:r>
              <a:rPr lang="en-US" sz="1200" b="1" baseline="0" dirty="0"/>
              <a:t>Timing</a:t>
            </a:r>
            <a:r>
              <a:rPr lang="en-US" sz="1200" baseline="0" dirty="0"/>
              <a:t> tab, in the </a:t>
            </a:r>
            <a:r>
              <a:rPr lang="en-US" sz="1200" b="1" baseline="0" dirty="0"/>
              <a:t>Start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With</a:t>
            </a:r>
            <a:r>
              <a:rPr lang="en-US" sz="1200" baseline="0" dirty="0"/>
              <a:t> </a:t>
            </a:r>
            <a:r>
              <a:rPr lang="en-US" sz="1200" b="1" baseline="0" dirty="0"/>
              <a:t>Previous</a:t>
            </a:r>
            <a:r>
              <a:rPr lang="en-US" sz="1200" baseline="0" dirty="0"/>
              <a:t>.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baseline="0" dirty="0"/>
              <a:t>On the </a:t>
            </a:r>
            <a:r>
              <a:rPr lang="en-US" sz="1200" b="1" baseline="0" dirty="0"/>
              <a:t>Timing</a:t>
            </a:r>
            <a:r>
              <a:rPr lang="en-US" sz="1200" baseline="0" dirty="0"/>
              <a:t> tab, in the </a:t>
            </a:r>
            <a:r>
              <a:rPr lang="en-US" sz="1200" b="1" baseline="0" dirty="0"/>
              <a:t>Speed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1 seconds (Fast)</a:t>
            </a:r>
            <a:r>
              <a:rPr lang="en-US" sz="1200" baseline="0" dirty="0"/>
              <a:t>. 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baseline="0" dirty="0"/>
              <a:t>On the </a:t>
            </a:r>
            <a:r>
              <a:rPr lang="en-US" sz="1200" b="1" baseline="0" dirty="0" err="1"/>
              <a:t>SmartArt</a:t>
            </a:r>
            <a:r>
              <a:rPr lang="en-US" sz="1200" baseline="0" dirty="0"/>
              <a:t> </a:t>
            </a:r>
            <a:r>
              <a:rPr lang="en-US" sz="1200" b="1" baseline="0" dirty="0"/>
              <a:t>Animation</a:t>
            </a:r>
            <a:r>
              <a:rPr lang="en-US" sz="1200" baseline="0" dirty="0"/>
              <a:t> tab, in the </a:t>
            </a:r>
            <a:r>
              <a:rPr lang="en-US" sz="1200" b="1" baseline="0" dirty="0"/>
              <a:t>Group</a:t>
            </a:r>
            <a:r>
              <a:rPr lang="en-US" sz="1200" baseline="0" dirty="0"/>
              <a:t> </a:t>
            </a:r>
            <a:r>
              <a:rPr lang="en-US" sz="1200" b="1" baseline="0" dirty="0"/>
              <a:t>graphic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One by one</a:t>
            </a:r>
            <a:r>
              <a:rPr lang="en-US" sz="1200" baseline="0" dirty="0"/>
              <a:t>.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Click the double arrow under the animation effect to expand the list of effects.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Select the first effect in the list (fade entrance effect), and then click </a:t>
            </a:r>
            <a:r>
              <a:rPr lang="en-US" sz="1200" b="1" baseline="0" dirty="0"/>
              <a:t>Change</a:t>
            </a:r>
            <a:r>
              <a:rPr lang="en-US" sz="1200" baseline="0" dirty="0"/>
              <a:t>, point to </a:t>
            </a:r>
            <a:r>
              <a:rPr lang="en-US" sz="1200" b="1" baseline="0" dirty="0"/>
              <a:t>Entrance, </a:t>
            </a:r>
            <a:r>
              <a:rPr lang="en-US" sz="1200" baseline="0" dirty="0"/>
              <a:t>and select </a:t>
            </a:r>
            <a:r>
              <a:rPr lang="en-US" sz="1200" b="1" baseline="0" dirty="0"/>
              <a:t>More</a:t>
            </a:r>
            <a:r>
              <a:rPr lang="en-US" sz="1200" baseline="0" dirty="0"/>
              <a:t> </a:t>
            </a:r>
            <a:r>
              <a:rPr lang="en-US" sz="1200" b="1" baseline="0" dirty="0"/>
              <a:t>Effects</a:t>
            </a:r>
            <a:r>
              <a:rPr lang="en-US" sz="1200" baseline="0" dirty="0"/>
              <a:t>. In the </a:t>
            </a:r>
            <a:r>
              <a:rPr lang="en-US" sz="1200" b="1" baseline="0" dirty="0"/>
              <a:t>Change</a:t>
            </a:r>
            <a:r>
              <a:rPr lang="en-US" sz="1200" baseline="0" dirty="0"/>
              <a:t> </a:t>
            </a:r>
            <a:r>
              <a:rPr lang="en-US" sz="1200" b="1" baseline="0" dirty="0"/>
              <a:t>Entrance</a:t>
            </a:r>
            <a:r>
              <a:rPr lang="en-US" sz="1200" baseline="0" dirty="0"/>
              <a:t> </a:t>
            </a:r>
            <a:r>
              <a:rPr lang="en-US" sz="1200" b="1" baseline="0" dirty="0"/>
              <a:t>Effect</a:t>
            </a:r>
            <a:r>
              <a:rPr lang="en-US" sz="1200" baseline="0" dirty="0"/>
              <a:t> dialog box, under </a:t>
            </a:r>
            <a:r>
              <a:rPr lang="en-US" sz="1200" b="1" baseline="0" dirty="0"/>
              <a:t>Moderate</a:t>
            </a:r>
            <a:r>
              <a:rPr lang="en-US" sz="1200" b="0" baseline="0" dirty="0"/>
              <a:t>, </a:t>
            </a:r>
            <a:r>
              <a:rPr lang="en-US" sz="1200" baseline="0" dirty="0"/>
              <a:t>select </a:t>
            </a:r>
            <a:r>
              <a:rPr lang="en-US" sz="1200" b="1" baseline="0" dirty="0"/>
              <a:t>Grow &amp; Turn</a:t>
            </a:r>
            <a:r>
              <a:rPr lang="en-US" sz="1200" baseline="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Select the second effect in the list (fade entrance effect), and then click </a:t>
            </a:r>
            <a:r>
              <a:rPr lang="en-US" sz="1200" b="1" baseline="0" dirty="0"/>
              <a:t>Change</a:t>
            </a:r>
            <a:r>
              <a:rPr lang="en-US" sz="1200" baseline="0" dirty="0"/>
              <a:t>, point to </a:t>
            </a:r>
            <a:r>
              <a:rPr lang="en-US" sz="1200" b="1" baseline="0" dirty="0"/>
              <a:t>Entrance</a:t>
            </a:r>
            <a:r>
              <a:rPr lang="en-US" sz="1200" baseline="0" dirty="0"/>
              <a:t> and select </a:t>
            </a:r>
            <a:r>
              <a:rPr lang="en-US" sz="1200" b="1" baseline="0" dirty="0"/>
              <a:t>More</a:t>
            </a:r>
            <a:r>
              <a:rPr lang="en-US" sz="1200" baseline="0" dirty="0"/>
              <a:t> </a:t>
            </a:r>
            <a:r>
              <a:rPr lang="en-US" sz="1200" b="1" baseline="0" dirty="0"/>
              <a:t>Effects</a:t>
            </a:r>
            <a:r>
              <a:rPr lang="en-US" sz="1200" baseline="0" dirty="0"/>
              <a:t>. In the </a:t>
            </a:r>
            <a:r>
              <a:rPr lang="en-US" sz="1200" b="1" baseline="0" dirty="0"/>
              <a:t>Change</a:t>
            </a:r>
            <a:r>
              <a:rPr lang="en-US" sz="1200" baseline="0" dirty="0"/>
              <a:t> </a:t>
            </a:r>
            <a:r>
              <a:rPr lang="en-US" sz="1200" b="1" baseline="0" dirty="0"/>
              <a:t>Entrance</a:t>
            </a:r>
            <a:r>
              <a:rPr lang="en-US" sz="1200" baseline="0" dirty="0"/>
              <a:t> </a:t>
            </a:r>
            <a:r>
              <a:rPr lang="en-US" sz="1200" b="1" baseline="0" dirty="0"/>
              <a:t>Effect</a:t>
            </a:r>
            <a:r>
              <a:rPr lang="en-US" sz="1200" baseline="0" dirty="0"/>
              <a:t> dialog box, under </a:t>
            </a:r>
            <a:r>
              <a:rPr lang="en-US" sz="1200" b="1" baseline="0" dirty="0"/>
              <a:t>Basic</a:t>
            </a:r>
            <a:r>
              <a:rPr lang="en-US" sz="1200" b="0" baseline="0" dirty="0"/>
              <a:t>,</a:t>
            </a:r>
            <a:r>
              <a:rPr lang="en-US" sz="1200" baseline="0" dirty="0"/>
              <a:t> select </a:t>
            </a:r>
            <a:r>
              <a:rPr lang="en-US" sz="1200" b="1" baseline="0" dirty="0"/>
              <a:t>Wipe</a:t>
            </a:r>
            <a:r>
              <a:rPr lang="en-US" sz="1200" baseline="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Select the second effect in the list again (wipe entrance effect). Under </a:t>
            </a:r>
            <a:r>
              <a:rPr lang="en-US" sz="1200" b="1" baseline="0" dirty="0"/>
              <a:t>Modify: Wipe</a:t>
            </a:r>
            <a:r>
              <a:rPr lang="en-US" sz="1200" b="0" baseline="0" dirty="0"/>
              <a:t>,</a:t>
            </a:r>
            <a:r>
              <a:rPr lang="en-US" sz="1200" b="1" baseline="0" dirty="0"/>
              <a:t> </a:t>
            </a:r>
            <a:r>
              <a:rPr lang="en-US" sz="1200" baseline="0" dirty="0"/>
              <a:t>do the following: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dirty="0"/>
              <a:t>In the</a:t>
            </a:r>
            <a:r>
              <a:rPr lang="en-US" sz="1200" baseline="0" dirty="0"/>
              <a:t> </a:t>
            </a:r>
            <a:r>
              <a:rPr lang="en-US" sz="1200" b="1" baseline="0" dirty="0"/>
              <a:t>Start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After</a:t>
            </a:r>
            <a:r>
              <a:rPr lang="en-US" sz="1200" baseline="0" dirty="0"/>
              <a:t> </a:t>
            </a:r>
            <a:r>
              <a:rPr lang="en-US" sz="1200" b="1" baseline="0" dirty="0"/>
              <a:t>Previous</a:t>
            </a:r>
            <a:r>
              <a:rPr lang="en-US" sz="1200" baseline="0" dirty="0"/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baseline="0" dirty="0"/>
              <a:t>In the </a:t>
            </a:r>
            <a:r>
              <a:rPr lang="en-US" sz="1200" b="1" baseline="0" dirty="0"/>
              <a:t>Direction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From</a:t>
            </a:r>
            <a:r>
              <a:rPr lang="en-US" sz="1200" baseline="0" dirty="0"/>
              <a:t> </a:t>
            </a:r>
            <a:r>
              <a:rPr lang="en-US" sz="1200" b="1" baseline="0" dirty="0"/>
              <a:t>Left</a:t>
            </a:r>
            <a:r>
              <a:rPr lang="en-US" sz="1200" baseline="0" dirty="0"/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baseline="0" dirty="0"/>
              <a:t>In the </a:t>
            </a:r>
            <a:r>
              <a:rPr lang="en-US" sz="1200" b="1" baseline="0" dirty="0"/>
              <a:t>Speed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Very</a:t>
            </a:r>
            <a:r>
              <a:rPr lang="en-US" sz="1200" baseline="0" dirty="0"/>
              <a:t> </a:t>
            </a:r>
            <a:r>
              <a:rPr lang="en-US" sz="1200" b="1" baseline="0" dirty="0"/>
              <a:t>Fast</a:t>
            </a:r>
            <a:r>
              <a:rPr lang="en-US" sz="1200" baseline="0" dirty="0"/>
              <a:t>.</a:t>
            </a:r>
            <a:endParaRPr lang="en-US" sz="1200" dirty="0"/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Select the third</a:t>
            </a:r>
            <a:r>
              <a:rPr lang="en-US" sz="1200" baseline="0" dirty="0"/>
              <a:t> effect in the list (fade entrance effect), and then click </a:t>
            </a:r>
            <a:r>
              <a:rPr lang="en-US" sz="1200" b="1" baseline="0" dirty="0"/>
              <a:t>Change</a:t>
            </a:r>
            <a:r>
              <a:rPr lang="en-US" sz="1200" baseline="0" dirty="0"/>
              <a:t>, point to </a:t>
            </a:r>
            <a:r>
              <a:rPr lang="en-US" sz="1200" b="1" baseline="0" dirty="0"/>
              <a:t>Entrance</a:t>
            </a:r>
            <a:r>
              <a:rPr lang="en-US" sz="1200" b="0" baseline="0" dirty="0"/>
              <a:t>,</a:t>
            </a:r>
            <a:r>
              <a:rPr lang="en-US" sz="1200" baseline="0" dirty="0"/>
              <a:t> and select </a:t>
            </a:r>
            <a:r>
              <a:rPr lang="en-US" sz="1200" b="1" baseline="0" dirty="0"/>
              <a:t>More</a:t>
            </a:r>
            <a:r>
              <a:rPr lang="en-US" sz="1200" baseline="0" dirty="0"/>
              <a:t> </a:t>
            </a:r>
            <a:r>
              <a:rPr lang="en-US" sz="1200" b="1" baseline="0" dirty="0"/>
              <a:t>Effects</a:t>
            </a:r>
            <a:r>
              <a:rPr lang="en-US" sz="1200" baseline="0" dirty="0"/>
              <a:t>. In the </a:t>
            </a:r>
            <a:r>
              <a:rPr lang="en-US" sz="1200" b="1" baseline="0" dirty="0"/>
              <a:t>Change</a:t>
            </a:r>
            <a:r>
              <a:rPr lang="en-US" sz="1200" baseline="0" dirty="0"/>
              <a:t> </a:t>
            </a:r>
            <a:r>
              <a:rPr lang="en-US" sz="1200" b="1" baseline="0" dirty="0"/>
              <a:t>Entrance</a:t>
            </a:r>
            <a:r>
              <a:rPr lang="en-US" sz="1200" baseline="0" dirty="0"/>
              <a:t> </a:t>
            </a:r>
            <a:r>
              <a:rPr lang="en-US" sz="1200" b="1" baseline="0" dirty="0"/>
              <a:t>Effect</a:t>
            </a:r>
            <a:r>
              <a:rPr lang="en-US" sz="1200" baseline="0" dirty="0"/>
              <a:t> dialog box, under </a:t>
            </a:r>
            <a:r>
              <a:rPr lang="en-US" sz="1200" b="1" baseline="0" dirty="0"/>
              <a:t>Subtle</a:t>
            </a:r>
            <a:r>
              <a:rPr lang="en-US" sz="1200" b="0" baseline="0" dirty="0"/>
              <a:t>,</a:t>
            </a:r>
            <a:r>
              <a:rPr lang="en-US" sz="1200" baseline="0" dirty="0"/>
              <a:t> select </a:t>
            </a:r>
            <a:r>
              <a:rPr lang="en-US" sz="1200" b="1" baseline="0" dirty="0"/>
              <a:t>Faded</a:t>
            </a:r>
            <a:r>
              <a:rPr lang="en-US" sz="1200" baseline="0" dirty="0"/>
              <a:t> </a:t>
            </a:r>
            <a:r>
              <a:rPr lang="en-US" sz="1200" b="1" baseline="0" dirty="0"/>
              <a:t>Zoom</a:t>
            </a:r>
            <a:r>
              <a:rPr lang="en-US" sz="1200" baseline="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Select the third effect in the list again (faded zoom entrance effect). Under </a:t>
            </a:r>
            <a:r>
              <a:rPr lang="en-US" sz="1200" b="1" baseline="0" dirty="0"/>
              <a:t>Modify: Faded Zoom</a:t>
            </a:r>
            <a:r>
              <a:rPr lang="en-US" sz="1200" b="0" baseline="0" dirty="0"/>
              <a:t>,</a:t>
            </a:r>
            <a:r>
              <a:rPr lang="en-US" sz="1200" baseline="0" dirty="0"/>
              <a:t> do the following: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baseline="0" dirty="0"/>
              <a:t>In the </a:t>
            </a:r>
            <a:r>
              <a:rPr lang="en-US" sz="1200" b="1" baseline="0" dirty="0"/>
              <a:t>Start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With</a:t>
            </a:r>
            <a:r>
              <a:rPr lang="en-US" sz="1200" baseline="0" dirty="0"/>
              <a:t> </a:t>
            </a:r>
            <a:r>
              <a:rPr lang="en-US" sz="1200" b="1" baseline="0" dirty="0"/>
              <a:t>Previous</a:t>
            </a:r>
            <a:r>
              <a:rPr lang="en-US" sz="1200" baseline="0" dirty="0"/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baseline="0" dirty="0"/>
              <a:t>In the </a:t>
            </a:r>
            <a:r>
              <a:rPr lang="en-US" sz="1200" b="1" baseline="0" dirty="0"/>
              <a:t>Speed</a:t>
            </a:r>
            <a:r>
              <a:rPr lang="en-US" sz="1200" baseline="0" dirty="0"/>
              <a:t> list, select</a:t>
            </a:r>
            <a:r>
              <a:rPr lang="en-US" sz="1200" b="1" baseline="0" dirty="0"/>
              <a:t> Fast</a:t>
            </a:r>
            <a:r>
              <a:rPr lang="en-US" sz="1200" baseline="0" dirty="0"/>
              <a:t>.</a:t>
            </a:r>
            <a:endParaRPr lang="en-US" sz="1200" dirty="0"/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Select the fourth effect in the list (fade entrance effect), and under </a:t>
            </a:r>
            <a:r>
              <a:rPr lang="en-US" sz="1200" b="1" dirty="0"/>
              <a:t>Modify: Fade</a:t>
            </a:r>
            <a:r>
              <a:rPr lang="en-US" sz="1200" dirty="0"/>
              <a:t>, in the </a:t>
            </a:r>
            <a:r>
              <a:rPr lang="en-US" sz="1200" b="1" dirty="0"/>
              <a:t>Start</a:t>
            </a:r>
            <a:r>
              <a:rPr lang="en-US" sz="1200" dirty="0"/>
              <a:t> list select </a:t>
            </a:r>
            <a:r>
              <a:rPr lang="en-US" sz="1200" b="1" dirty="0"/>
              <a:t>With</a:t>
            </a:r>
            <a:r>
              <a:rPr lang="en-US" sz="1200" dirty="0"/>
              <a:t> </a:t>
            </a:r>
            <a:r>
              <a:rPr lang="en-US" sz="1200" b="1" dirty="0"/>
              <a:t>Previous</a:t>
            </a:r>
            <a:r>
              <a:rPr lang="en-US" sz="120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Press and hold CTRL, and select the fifth</a:t>
            </a:r>
            <a:r>
              <a:rPr lang="en-US" sz="1200" baseline="0" dirty="0"/>
              <a:t> and eighth effects in the list (fade entrance effects), and then click </a:t>
            </a:r>
            <a:r>
              <a:rPr lang="en-US" sz="1200" b="1" baseline="0" dirty="0"/>
              <a:t>Change</a:t>
            </a:r>
            <a:r>
              <a:rPr lang="en-US" sz="1200" baseline="0" dirty="0"/>
              <a:t>, point to </a:t>
            </a:r>
            <a:r>
              <a:rPr lang="en-US" sz="1200" b="1" baseline="0" dirty="0"/>
              <a:t>Entrance</a:t>
            </a:r>
            <a:r>
              <a:rPr lang="en-US" sz="1200" baseline="0" dirty="0"/>
              <a:t>, and select </a:t>
            </a:r>
            <a:r>
              <a:rPr lang="en-US" sz="1200" b="1" baseline="0" dirty="0"/>
              <a:t>More</a:t>
            </a:r>
            <a:r>
              <a:rPr lang="en-US" sz="1200" baseline="0" dirty="0"/>
              <a:t> </a:t>
            </a:r>
            <a:r>
              <a:rPr lang="en-US" sz="1200" b="1" baseline="0" dirty="0"/>
              <a:t>Effects</a:t>
            </a:r>
            <a:r>
              <a:rPr lang="en-US" sz="1200" baseline="0" dirty="0"/>
              <a:t>. In the </a:t>
            </a:r>
            <a:r>
              <a:rPr lang="en-US" sz="1200" b="1" baseline="0" dirty="0"/>
              <a:t>Change</a:t>
            </a:r>
            <a:r>
              <a:rPr lang="en-US" sz="1200" baseline="0" dirty="0"/>
              <a:t> </a:t>
            </a:r>
            <a:r>
              <a:rPr lang="en-US" sz="1200" b="1" baseline="0" dirty="0"/>
              <a:t>Entrance</a:t>
            </a:r>
            <a:r>
              <a:rPr lang="en-US" sz="1200" baseline="0" dirty="0"/>
              <a:t> </a:t>
            </a:r>
            <a:r>
              <a:rPr lang="en-US" sz="1200" b="1" baseline="0" dirty="0"/>
              <a:t>Effect</a:t>
            </a:r>
            <a:r>
              <a:rPr lang="en-US" sz="1200" baseline="0" dirty="0"/>
              <a:t> dialog box, under </a:t>
            </a:r>
            <a:r>
              <a:rPr lang="en-US" sz="1200" b="1" baseline="0" dirty="0"/>
              <a:t>Basic</a:t>
            </a:r>
            <a:r>
              <a:rPr lang="en-US" sz="1200" baseline="0" dirty="0"/>
              <a:t> select </a:t>
            </a:r>
            <a:r>
              <a:rPr lang="en-US" sz="1200" b="1" baseline="0" dirty="0"/>
              <a:t>Wipe</a:t>
            </a:r>
            <a:r>
              <a:rPr lang="en-US" sz="1200" b="0" baseline="0" dirty="0"/>
              <a:t>, and then click</a:t>
            </a:r>
            <a:r>
              <a:rPr lang="en-US" sz="1200" b="1" baseline="0" dirty="0"/>
              <a:t> OK</a:t>
            </a:r>
            <a:r>
              <a:rPr lang="en-US" sz="1200" baseline="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With the fifth and eighth effects in the list still selected (wipe entrance effects), under </a:t>
            </a:r>
            <a:r>
              <a:rPr lang="en-US" sz="1200" b="1" baseline="0" dirty="0"/>
              <a:t>Modify: Wipe</a:t>
            </a:r>
            <a:r>
              <a:rPr lang="en-US" sz="1200" b="0" baseline="0" dirty="0"/>
              <a:t>,</a:t>
            </a:r>
            <a:r>
              <a:rPr lang="en-US" sz="1200" b="1" baseline="0" dirty="0"/>
              <a:t> </a:t>
            </a:r>
            <a:r>
              <a:rPr lang="en-US" sz="1200" baseline="0" dirty="0"/>
              <a:t>do the following: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dirty="0"/>
              <a:t>In the </a:t>
            </a:r>
            <a:r>
              <a:rPr lang="en-US" sz="1200" b="1" dirty="0"/>
              <a:t>Direction</a:t>
            </a:r>
            <a:r>
              <a:rPr lang="en-US" sz="1200" dirty="0"/>
              <a:t> list, select </a:t>
            </a:r>
            <a:r>
              <a:rPr lang="en-US" sz="1200" b="1" dirty="0"/>
              <a:t>From</a:t>
            </a:r>
            <a:r>
              <a:rPr lang="en-US" sz="1200" dirty="0"/>
              <a:t> </a:t>
            </a:r>
            <a:r>
              <a:rPr lang="en-US" sz="1200" b="1" dirty="0"/>
              <a:t>Left</a:t>
            </a:r>
            <a:r>
              <a:rPr lang="en-US" sz="1200" dirty="0"/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dirty="0"/>
              <a:t>In the </a:t>
            </a:r>
            <a:r>
              <a:rPr lang="en-US" sz="1200" b="1" dirty="0"/>
              <a:t>Speed</a:t>
            </a:r>
            <a:r>
              <a:rPr lang="en-US" sz="1200" dirty="0"/>
              <a:t> list, select </a:t>
            </a:r>
            <a:r>
              <a:rPr lang="en-US" sz="1200" b="1" dirty="0"/>
              <a:t>Very</a:t>
            </a:r>
            <a:r>
              <a:rPr lang="en-US" sz="1200" dirty="0"/>
              <a:t> </a:t>
            </a:r>
            <a:r>
              <a:rPr lang="en-US" sz="1200" b="1" dirty="0"/>
              <a:t>Fast</a:t>
            </a:r>
            <a:r>
              <a:rPr lang="en-US" sz="120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Press and hold CTRL, and select the sixth and ninth</a:t>
            </a:r>
            <a:r>
              <a:rPr lang="en-US" sz="1200" baseline="0" dirty="0"/>
              <a:t> effects in the list (fade entrance effects). Click </a:t>
            </a:r>
            <a:r>
              <a:rPr lang="en-US" sz="1200" b="1" baseline="0" dirty="0"/>
              <a:t>Change</a:t>
            </a:r>
            <a:r>
              <a:rPr lang="en-US" sz="1200" baseline="0" dirty="0"/>
              <a:t>, point to </a:t>
            </a:r>
            <a:r>
              <a:rPr lang="en-US" sz="1200" b="1" baseline="0" dirty="0"/>
              <a:t>Entrance</a:t>
            </a:r>
            <a:r>
              <a:rPr lang="en-US" sz="1200" baseline="0" dirty="0"/>
              <a:t>, and select </a:t>
            </a:r>
            <a:r>
              <a:rPr lang="en-US" sz="1200" b="1" baseline="0" dirty="0"/>
              <a:t>More</a:t>
            </a:r>
            <a:r>
              <a:rPr lang="en-US" sz="1200" baseline="0" dirty="0"/>
              <a:t> </a:t>
            </a:r>
            <a:r>
              <a:rPr lang="en-US" sz="1200" b="1" baseline="0" dirty="0"/>
              <a:t>Effects</a:t>
            </a:r>
            <a:r>
              <a:rPr lang="en-US" sz="1200" baseline="0" dirty="0"/>
              <a:t>. In the </a:t>
            </a:r>
            <a:r>
              <a:rPr lang="en-US" sz="1200" b="1" baseline="0" dirty="0"/>
              <a:t>Change</a:t>
            </a:r>
            <a:r>
              <a:rPr lang="en-US" sz="1200" baseline="0" dirty="0"/>
              <a:t> </a:t>
            </a:r>
            <a:r>
              <a:rPr lang="en-US" sz="1200" b="1" baseline="0" dirty="0"/>
              <a:t>Entrance</a:t>
            </a:r>
            <a:r>
              <a:rPr lang="en-US" sz="1200" baseline="0" dirty="0"/>
              <a:t> </a:t>
            </a:r>
            <a:r>
              <a:rPr lang="en-US" sz="1200" b="1" baseline="0" dirty="0"/>
              <a:t>Effect</a:t>
            </a:r>
            <a:r>
              <a:rPr lang="en-US" sz="1200" baseline="0" dirty="0"/>
              <a:t> dialog box, under </a:t>
            </a:r>
            <a:r>
              <a:rPr lang="en-US" sz="1200" b="1" baseline="0" dirty="0"/>
              <a:t>Subtle</a:t>
            </a:r>
            <a:r>
              <a:rPr lang="en-US" sz="1200" b="0" baseline="0" dirty="0"/>
              <a:t>,</a:t>
            </a:r>
            <a:r>
              <a:rPr lang="en-US" sz="1200" baseline="0" dirty="0"/>
              <a:t> select </a:t>
            </a:r>
            <a:r>
              <a:rPr lang="en-US" sz="1200" b="1" baseline="0" dirty="0"/>
              <a:t>Faded</a:t>
            </a:r>
            <a:r>
              <a:rPr lang="en-US" sz="1200" baseline="0" dirty="0"/>
              <a:t> </a:t>
            </a:r>
            <a:r>
              <a:rPr lang="en-US" sz="1200" b="1" baseline="0" dirty="0"/>
              <a:t>Zoom</a:t>
            </a:r>
            <a:r>
              <a:rPr lang="en-US" sz="1200" baseline="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With the sixth and ninth effects in the list still selected (faded zoom entrance effects), under </a:t>
            </a:r>
            <a:r>
              <a:rPr lang="en-US" sz="1200" b="1" baseline="0" dirty="0"/>
              <a:t>Modify: Faded Zoom</a:t>
            </a:r>
            <a:r>
              <a:rPr lang="en-US" sz="1200" b="0" baseline="0" dirty="0"/>
              <a:t>,</a:t>
            </a:r>
            <a:r>
              <a:rPr lang="en-US" sz="1200" b="1" baseline="0" dirty="0"/>
              <a:t> </a:t>
            </a:r>
            <a:r>
              <a:rPr lang="en-US" sz="1200" baseline="0" dirty="0"/>
              <a:t>do the following: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baseline="0" dirty="0"/>
              <a:t>In the </a:t>
            </a:r>
            <a:r>
              <a:rPr lang="en-US" sz="1200" b="1" baseline="0" dirty="0"/>
              <a:t>Start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With</a:t>
            </a:r>
            <a:r>
              <a:rPr lang="en-US" sz="1200" baseline="0" dirty="0"/>
              <a:t> </a:t>
            </a:r>
            <a:r>
              <a:rPr lang="en-US" sz="1200" b="1" baseline="0" dirty="0"/>
              <a:t>Previous</a:t>
            </a:r>
            <a:r>
              <a:rPr lang="en-US" sz="1200" baseline="0" dirty="0"/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baseline="0" dirty="0"/>
              <a:t>In the </a:t>
            </a:r>
            <a:r>
              <a:rPr lang="en-US" sz="1200" b="1" baseline="0" dirty="0"/>
              <a:t>Speed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Very</a:t>
            </a:r>
            <a:r>
              <a:rPr lang="en-US" sz="1200" baseline="0" dirty="0"/>
              <a:t> </a:t>
            </a:r>
            <a:r>
              <a:rPr lang="en-US" sz="1200" b="1" baseline="0" dirty="0"/>
              <a:t>Fast</a:t>
            </a:r>
            <a:r>
              <a:rPr lang="en-US" sz="1200" baseline="0" dirty="0"/>
              <a:t>.</a:t>
            </a:r>
            <a:endParaRPr lang="en-US" sz="1200" dirty="0"/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Press</a:t>
            </a:r>
            <a:r>
              <a:rPr lang="en-US" sz="1200" baseline="0" dirty="0"/>
              <a:t> and hold CTRL, and select the seventh and 10</a:t>
            </a:r>
            <a:r>
              <a:rPr lang="en-US" sz="1200" baseline="30000" dirty="0"/>
              <a:t>th</a:t>
            </a:r>
            <a:r>
              <a:rPr lang="en-US" sz="1200" baseline="0" dirty="0"/>
              <a:t> animation effects in the list (fade entrance effects), and then under </a:t>
            </a:r>
            <a:r>
              <a:rPr lang="en-US" sz="1200" b="1" baseline="0" dirty="0"/>
              <a:t>Modify: Fade</a:t>
            </a:r>
            <a:r>
              <a:rPr lang="en-US" sz="1200" baseline="0" dirty="0"/>
              <a:t>, in the </a:t>
            </a:r>
            <a:r>
              <a:rPr lang="en-US" sz="1200" b="1" baseline="0" dirty="0"/>
              <a:t>Start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After</a:t>
            </a:r>
            <a:r>
              <a:rPr lang="en-US" sz="1200" baseline="0" dirty="0"/>
              <a:t> </a:t>
            </a:r>
            <a:r>
              <a:rPr lang="en-US" sz="1200" b="1" baseline="0" dirty="0"/>
              <a:t>Previous</a:t>
            </a:r>
            <a:r>
              <a:rPr lang="en-US" sz="1200" baseline="0" dirty="0"/>
              <a:t>.</a:t>
            </a:r>
            <a:endParaRPr lang="en-US" sz="1200" dirty="0"/>
          </a:p>
          <a:p>
            <a:pPr marL="228600" indent="-228600">
              <a:buFont typeface="+mj-lt"/>
              <a:buNone/>
            </a:pPr>
            <a:endParaRPr lang="en-US" sz="1200" dirty="0"/>
          </a:p>
          <a:p>
            <a:pPr marL="228600" indent="-228600">
              <a:buFont typeface="+mj-lt"/>
              <a:buNone/>
            </a:pPr>
            <a:endParaRPr lang="en-US" sz="1200" dirty="0"/>
          </a:p>
          <a:p>
            <a:r>
              <a:rPr lang="en-US" sz="1200" baseline="0" dirty="0">
                <a:latin typeface="+mn-lt"/>
              </a:rPr>
              <a:t>To reproduce the background effects on this slide, do the following: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Right-click the slide background area, and then 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 Background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 Background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dialog box, 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the left pane, 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Gradient fill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pane, and then do the following: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Type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list, 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Radial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Direction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Center </a:t>
            </a:r>
            <a:r>
              <a:rPr lang="en-US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(third option from the left). </a:t>
            </a:r>
            <a:endParaRPr lang="en-US" sz="12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</a:t>
            </a:r>
            <a:r>
              <a:rPr lang="en-US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Remove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until two stops appear in the drop-down list.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customize the gradient stops that you added as follows: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1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the list, and then do the following: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position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0%</a:t>
            </a:r>
            <a:r>
              <a:rPr lang="en-US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Theme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Colors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select </a:t>
            </a:r>
            <a:r>
              <a:rPr lang="en-US" sz="12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White, Background 1 </a:t>
            </a:r>
            <a:r>
              <a:rPr lang="en-US" sz="1200" b="0" baseline="0" dirty="0">
                <a:solidFill>
                  <a:schemeClr val="accent6"/>
                </a:solidFill>
                <a:latin typeface="+mn-lt"/>
              </a:rPr>
              <a:t>(first row, first option from the left). </a:t>
            </a:r>
            <a:endParaRPr lang="en-US" sz="1200" b="1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2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the list, and then do the following: 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position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100%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dirty="0"/>
              <a:t>Click the button next to </a:t>
            </a:r>
            <a:r>
              <a:rPr lang="en-US" sz="1200" b="1" dirty="0"/>
              <a:t>Color</a:t>
            </a:r>
            <a:r>
              <a:rPr lang="en-US" sz="1200" dirty="0"/>
              <a:t>,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then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Theme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Colors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select </a:t>
            </a:r>
            <a:r>
              <a:rPr lang="en-US" sz="12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White, Background 1, Darker 35% </a:t>
            </a:r>
            <a:r>
              <a:rPr lang="en-US" sz="1200" b="0" baseline="0" dirty="0">
                <a:solidFill>
                  <a:schemeClr val="accent6"/>
                </a:solidFill>
                <a:latin typeface="+mn-lt"/>
              </a:rPr>
              <a:t>(fifth row, first option from the left). </a:t>
            </a:r>
            <a:endParaRPr lang="en-US" sz="1200" dirty="0"/>
          </a:p>
          <a:p>
            <a:pPr marL="228600" indent="-228600">
              <a:buFont typeface="+mj-lt"/>
              <a:buNone/>
            </a:pPr>
            <a:endParaRPr lang="en-US" sz="1200" dirty="0"/>
          </a:p>
          <a:p>
            <a:endParaRPr lang="en-US" sz="1200" dirty="0"/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>
          <a:xfrm>
            <a:off x="539750" y="503238"/>
            <a:ext cx="3143250" cy="2359025"/>
          </a:xfrm>
        </p:spPr>
      </p:sp>
    </p:spTree>
    <p:extLst>
      <p:ext uri="{BB962C8B-B14F-4D97-AF65-F5344CB8AC3E}">
        <p14:creationId xmlns:p14="http://schemas.microsoft.com/office/powerpoint/2010/main" val="34620080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34572" y="2954215"/>
            <a:ext cx="5788856" cy="5874475"/>
          </a:xfrm>
        </p:spPr>
        <p:txBody>
          <a:bodyPr>
            <a:noAutofit/>
          </a:bodyPr>
          <a:lstStyle/>
          <a:p>
            <a:pPr>
              <a:lnSpc>
                <a:spcPct val="85000"/>
              </a:lnSpc>
              <a:spcAft>
                <a:spcPts val="300"/>
              </a:spcAft>
            </a:pPr>
            <a:endParaRPr lang="en-US" sz="1200" b="0" baseline="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</p:txBody>
      </p:sp>
      <p:sp>
        <p:nvSpPr>
          <p:cNvPr id="5" name="Slide Image Placeholder 4"/>
          <p:cNvSpPr>
            <a:spLocks noGrp="1" noRot="1" noChangeAspect="1"/>
          </p:cNvSpPr>
          <p:nvPr>
            <p:ph type="sldImg"/>
          </p:nvPr>
        </p:nvSpPr>
        <p:spPr>
          <a:xfrm>
            <a:off x="533400" y="460375"/>
            <a:ext cx="3144838" cy="2359025"/>
          </a:xfr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533400" y="460375"/>
            <a:ext cx="3144838" cy="2359025"/>
          </a:xfr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2" spcCol="182880">
            <a:noAutofit/>
          </a:bodyPr>
          <a:lstStyle/>
          <a:p>
            <a:pPr marL="228600" indent="-228600">
              <a:buFont typeface="+mj-lt"/>
              <a:buNone/>
            </a:pPr>
            <a:endParaRPr lang="en-US" sz="1200" dirty="0"/>
          </a:p>
        </p:txBody>
      </p:sp>
      <p:sp>
        <p:nvSpPr>
          <p:cNvPr id="5" name="Slide Image Placeholder 4"/>
          <p:cNvSpPr>
            <a:spLocks noGrp="1" noRot="1" noChangeAspect="1"/>
          </p:cNvSpPr>
          <p:nvPr>
            <p:ph type="sldImg"/>
          </p:nvPr>
        </p:nvSpPr>
        <p:spPr>
          <a:xfrm>
            <a:off x="539750" y="503238"/>
            <a:ext cx="3143250" cy="2359025"/>
          </a:xfr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Slide Image Placeholder 4"/>
          <p:cNvSpPr>
            <a:spLocks noGrp="1" noRot="1" noChangeAspect="1"/>
          </p:cNvSpPr>
          <p:nvPr>
            <p:ph type="sldImg"/>
          </p:nvPr>
        </p:nvSpPr>
        <p:spPr>
          <a:xfrm>
            <a:off x="533400" y="460375"/>
            <a:ext cx="3144838" cy="2359025"/>
          </a:xfr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2" spcCol="182880">
            <a:noAutofit/>
          </a:bodyPr>
          <a:lstStyle/>
          <a:p>
            <a:endParaRPr lang="en-US" sz="1200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539750" y="503238"/>
            <a:ext cx="3143250" cy="2359025"/>
          </a:xfr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6575" y="503238"/>
            <a:ext cx="3140075" cy="23542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400" b="1" dirty="0"/>
              <a:t>SmartArt </a:t>
            </a:r>
            <a:r>
              <a:rPr lang="en-US" sz="1400" b="1" baseline="0" dirty="0"/>
              <a:t>custom </a:t>
            </a:r>
            <a:r>
              <a:rPr lang="en-US" sz="1400" b="1" dirty="0"/>
              <a:t>animation effects: expand and peek in</a:t>
            </a:r>
            <a:endParaRPr lang="en-US" sz="1400" b="1" baseline="0" dirty="0"/>
          </a:p>
          <a:p>
            <a:r>
              <a:rPr lang="en-US" sz="1400" b="0" baseline="0" dirty="0"/>
              <a:t>(Basic)</a:t>
            </a:r>
          </a:p>
          <a:p>
            <a:endParaRPr lang="en-US" sz="1200" baseline="0" dirty="0"/>
          </a:p>
          <a:p>
            <a:endParaRPr lang="en-US" sz="1200" baseline="0" dirty="0"/>
          </a:p>
          <a:p>
            <a:r>
              <a:rPr lang="en-US" sz="1200" dirty="0"/>
              <a:t>To reproduce the SmartArt effects on this slide, do the following: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="0" dirty="0"/>
              <a:t>On the </a:t>
            </a:r>
            <a:r>
              <a:rPr lang="en-US" sz="1200" b="1" dirty="0"/>
              <a:t>Home</a:t>
            </a:r>
            <a:r>
              <a:rPr lang="en-US" sz="1200" b="0" dirty="0"/>
              <a:t> tab, in the </a:t>
            </a:r>
            <a:r>
              <a:rPr lang="en-US" sz="1200" b="1" dirty="0"/>
              <a:t>Slides</a:t>
            </a:r>
            <a:r>
              <a:rPr lang="en-US" sz="1200" b="0" dirty="0"/>
              <a:t> group, click </a:t>
            </a:r>
            <a:r>
              <a:rPr lang="en-US" sz="1200" b="1" dirty="0"/>
              <a:t>Layout</a:t>
            </a:r>
            <a:r>
              <a:rPr lang="en-US" sz="1200" b="0" dirty="0"/>
              <a:t>, and then click</a:t>
            </a:r>
            <a:r>
              <a:rPr lang="en-US" sz="1200" b="0" baseline="0" dirty="0"/>
              <a:t> </a:t>
            </a:r>
            <a:r>
              <a:rPr lang="en-US" sz="1200" b="1" baseline="0" dirty="0"/>
              <a:t>Blank</a:t>
            </a:r>
            <a:r>
              <a:rPr lang="en-US" sz="1200" b="0" baseline="0" dirty="0"/>
              <a:t>.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="0" dirty="0"/>
              <a:t>On the </a:t>
            </a:r>
            <a:r>
              <a:rPr lang="en-US" sz="1200" b="1" dirty="0"/>
              <a:t>Insert tab</a:t>
            </a:r>
            <a:r>
              <a:rPr lang="en-US" sz="1200" b="0" dirty="0"/>
              <a:t>, in the </a:t>
            </a:r>
            <a:r>
              <a:rPr lang="en-US" sz="1200" b="1" dirty="0"/>
              <a:t>Illustrations</a:t>
            </a:r>
            <a:r>
              <a:rPr lang="en-US" sz="1200" dirty="0"/>
              <a:t> group, click </a:t>
            </a:r>
            <a:r>
              <a:rPr lang="en-US" sz="1200" b="1" dirty="0"/>
              <a:t>SmartArt</a:t>
            </a:r>
            <a:r>
              <a:rPr lang="en-US" sz="1200" b="0" dirty="0"/>
              <a:t>.</a:t>
            </a:r>
            <a:r>
              <a:rPr lang="en-US" sz="1200" b="0" baseline="0" dirty="0"/>
              <a:t> In the </a:t>
            </a:r>
            <a:r>
              <a:rPr lang="en-US" sz="1200" b="1" baseline="0" dirty="0"/>
              <a:t>Choose a SmartArt Graphic</a:t>
            </a:r>
            <a:r>
              <a:rPr lang="en-US" sz="1200" b="0" baseline="0" dirty="0"/>
              <a:t> dialog box, in the left pane, click </a:t>
            </a:r>
            <a:r>
              <a:rPr lang="en-US" sz="1200" b="1" baseline="0" dirty="0"/>
              <a:t>Matrix</a:t>
            </a:r>
            <a:r>
              <a:rPr lang="en-US" sz="1200" b="0" baseline="0" dirty="0"/>
              <a:t>. In the </a:t>
            </a:r>
            <a:r>
              <a:rPr lang="en-US" sz="1200" b="1" baseline="0" dirty="0"/>
              <a:t>Matrix</a:t>
            </a:r>
            <a:r>
              <a:rPr lang="en-US" sz="1200" b="0" baseline="0" dirty="0"/>
              <a:t> pane, click </a:t>
            </a:r>
            <a:r>
              <a:rPr lang="en-US" sz="1200" b="1" baseline="0" dirty="0"/>
              <a:t>Titled Matrix </a:t>
            </a:r>
            <a:r>
              <a:rPr lang="en-US" sz="1200" baseline="0" dirty="0"/>
              <a:t>(second option from the left), and then click </a:t>
            </a:r>
            <a:r>
              <a:rPr lang="en-US" sz="1200" b="1" baseline="0" dirty="0"/>
              <a:t>OK </a:t>
            </a:r>
            <a:r>
              <a:rPr lang="en-US" sz="1200" b="0" baseline="0" dirty="0"/>
              <a:t>to insert the graphic into the slide</a:t>
            </a:r>
            <a:r>
              <a:rPr lang="en-US" sz="1200" baseline="0" dirty="0"/>
              <a:t>.</a:t>
            </a:r>
            <a:endParaRPr lang="en-US" sz="1200" dirty="0"/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Select</a:t>
            </a:r>
            <a:r>
              <a:rPr lang="en-US" sz="1200" baseline="0" dirty="0"/>
              <a:t> the graphic, and then click one of the arrows on the left border. In the </a:t>
            </a:r>
            <a:r>
              <a:rPr lang="en-US" sz="1200" b="1" baseline="0" dirty="0"/>
              <a:t>Type your text here </a:t>
            </a:r>
            <a:r>
              <a:rPr lang="en-US" sz="1200" baseline="0" dirty="0"/>
              <a:t>dialog box, enter text.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On</a:t>
            </a:r>
            <a:r>
              <a:rPr lang="en-US" sz="1200" baseline="0" dirty="0"/>
              <a:t> the slide, s</a:t>
            </a:r>
            <a:r>
              <a:rPr lang="en-US" sz="1200" dirty="0"/>
              <a:t>elect the </a:t>
            </a:r>
            <a:r>
              <a:rPr lang="en-US" sz="1200" baseline="0" dirty="0"/>
              <a:t>graphic. </a:t>
            </a:r>
            <a:r>
              <a:rPr lang="en-US" sz="1200" b="0" baseline="0" dirty="0"/>
              <a:t>Under</a:t>
            </a:r>
            <a:r>
              <a:rPr lang="en-US" sz="1200" b="1" baseline="0" dirty="0"/>
              <a:t> SmartArt</a:t>
            </a:r>
            <a:r>
              <a:rPr lang="en-US" sz="1200" baseline="0" dirty="0"/>
              <a:t> </a:t>
            </a:r>
            <a:r>
              <a:rPr lang="en-US" sz="1200" b="1" baseline="0" dirty="0"/>
              <a:t>Tools</a:t>
            </a:r>
            <a:r>
              <a:rPr lang="en-US" sz="1200" b="0" baseline="0" dirty="0"/>
              <a:t>, on the </a:t>
            </a:r>
            <a:r>
              <a:rPr lang="en-US" sz="1200" b="1" baseline="0" dirty="0"/>
              <a:t>Design</a:t>
            </a:r>
            <a:r>
              <a:rPr lang="en-US" sz="1200" baseline="0" dirty="0"/>
              <a:t> tab, in the </a:t>
            </a:r>
            <a:r>
              <a:rPr lang="en-US" sz="1200" b="1" baseline="0" dirty="0"/>
              <a:t>SmartArt</a:t>
            </a:r>
            <a:r>
              <a:rPr lang="en-US" sz="1200" baseline="0" dirty="0"/>
              <a:t> </a:t>
            </a:r>
            <a:r>
              <a:rPr lang="en-US" sz="1200" b="1" baseline="0" dirty="0"/>
              <a:t>Styles</a:t>
            </a:r>
            <a:r>
              <a:rPr lang="en-US" sz="1200" baseline="0" dirty="0"/>
              <a:t> group, do the following: 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baseline="0" dirty="0"/>
              <a:t>Click </a:t>
            </a:r>
            <a:r>
              <a:rPr lang="en-US" sz="1200" b="1" baseline="0" dirty="0"/>
              <a:t>Change</a:t>
            </a:r>
            <a:r>
              <a:rPr lang="en-US" sz="1200" baseline="0" dirty="0"/>
              <a:t> </a:t>
            </a:r>
            <a:r>
              <a:rPr lang="en-US" sz="1200" b="1" baseline="0" dirty="0"/>
              <a:t>Colors</a:t>
            </a:r>
            <a:r>
              <a:rPr lang="en-US" sz="1200" b="0" baseline="0" dirty="0"/>
              <a:t>, and then under </a:t>
            </a:r>
            <a:r>
              <a:rPr lang="en-US" sz="1200" b="1" baseline="0" dirty="0"/>
              <a:t>Colorful</a:t>
            </a:r>
            <a:r>
              <a:rPr lang="en-US" sz="1200" b="0" baseline="0" dirty="0"/>
              <a:t> click </a:t>
            </a:r>
            <a:r>
              <a:rPr lang="en-US" sz="1200" b="1" baseline="0" dirty="0"/>
              <a:t>Colorful - Accent Colors </a:t>
            </a:r>
            <a:r>
              <a:rPr lang="en-US" sz="1200" b="0" baseline="0" dirty="0"/>
              <a:t>(first option from the left).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baseline="0" dirty="0"/>
              <a:t>Click </a:t>
            </a:r>
            <a:r>
              <a:rPr lang="en-US" sz="1200" b="1" baseline="0" dirty="0"/>
              <a:t>More</a:t>
            </a:r>
            <a:r>
              <a:rPr lang="en-US" sz="1200" b="0" baseline="0" dirty="0"/>
              <a:t>, and then under </a:t>
            </a:r>
            <a:r>
              <a:rPr lang="en-US" sz="1200" b="1" baseline="0" dirty="0"/>
              <a:t>Best Match for Document</a:t>
            </a:r>
            <a:r>
              <a:rPr lang="en-US" sz="1200" b="0" baseline="0" dirty="0"/>
              <a:t> click </a:t>
            </a:r>
            <a:r>
              <a:rPr lang="en-US" sz="1200" b="1" baseline="0" dirty="0"/>
              <a:t>Moderate Effect </a:t>
            </a:r>
            <a:r>
              <a:rPr lang="en-US" sz="1200" b="0" baseline="0" dirty="0"/>
              <a:t>(fourth option from the left).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="0" baseline="0" dirty="0"/>
              <a:t>On the </a:t>
            </a:r>
            <a:r>
              <a:rPr lang="en-US" sz="1200" b="1" baseline="0" dirty="0"/>
              <a:t>Home</a:t>
            </a:r>
            <a:r>
              <a:rPr lang="en-US" sz="1200" b="0" baseline="0" dirty="0"/>
              <a:t> tab, in the </a:t>
            </a:r>
            <a:r>
              <a:rPr lang="en-US" sz="1200" b="1" baseline="0" dirty="0"/>
              <a:t>Font</a:t>
            </a:r>
            <a:r>
              <a:rPr lang="en-US" sz="1200" b="0" baseline="0" dirty="0"/>
              <a:t> group, select </a:t>
            </a:r>
            <a:r>
              <a:rPr lang="en-US" sz="1200" b="1" baseline="0" dirty="0"/>
              <a:t>Calibri</a:t>
            </a:r>
            <a:r>
              <a:rPr lang="en-US" sz="1200" b="0" baseline="0" dirty="0"/>
              <a:t> from the </a:t>
            </a:r>
            <a:r>
              <a:rPr lang="en-US" sz="1200" b="1" baseline="0" dirty="0"/>
              <a:t>Font </a:t>
            </a:r>
            <a:r>
              <a:rPr lang="en-US" sz="1200" b="0" baseline="0" dirty="0"/>
              <a:t>list, and then select </a:t>
            </a:r>
            <a:r>
              <a:rPr lang="en-US" sz="1200" b="1" baseline="0" dirty="0"/>
              <a:t>24</a:t>
            </a:r>
            <a:r>
              <a:rPr lang="en-US" sz="1200" b="0" baseline="0" dirty="0"/>
              <a:t> from the </a:t>
            </a:r>
            <a:r>
              <a:rPr lang="en-US" sz="1200" b="1" baseline="0" dirty="0"/>
              <a:t>Font Size </a:t>
            </a:r>
            <a:r>
              <a:rPr lang="en-US" sz="1200" b="0" baseline="0" dirty="0"/>
              <a:t>list.</a:t>
            </a:r>
            <a:endParaRPr lang="en-US" sz="1200" b="1" baseline="0" dirty="0"/>
          </a:p>
          <a:p>
            <a:pPr marL="228600" indent="-228600">
              <a:buFont typeface="+mj-lt"/>
              <a:buAutoNum type="arabicPeriod"/>
            </a:pPr>
            <a:r>
              <a:rPr lang="en-US" sz="1200" b="0" baseline="0" dirty="0"/>
              <a:t>On the slide, select the text in the center rounded rectangle of the graphic.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="0" dirty="0"/>
              <a:t>On the </a:t>
            </a:r>
            <a:r>
              <a:rPr lang="en-US" sz="1200" b="1" dirty="0"/>
              <a:t>Home</a:t>
            </a:r>
            <a:r>
              <a:rPr lang="en-US" sz="1200" b="0" dirty="0"/>
              <a:t> tab, in the </a:t>
            </a:r>
            <a:r>
              <a:rPr lang="en-US" sz="1200" b="1" dirty="0"/>
              <a:t>Font</a:t>
            </a:r>
            <a:r>
              <a:rPr lang="en-US" sz="1200" b="0" dirty="0"/>
              <a:t> group, select </a:t>
            </a:r>
            <a:r>
              <a:rPr lang="en-US" sz="1200" b="1" dirty="0"/>
              <a:t>28</a:t>
            </a:r>
            <a:r>
              <a:rPr lang="en-US" sz="1200" b="0" dirty="0"/>
              <a:t> from </a:t>
            </a:r>
            <a:r>
              <a:rPr lang="en-US" sz="1200" b="0" baseline="0" dirty="0"/>
              <a:t>the </a:t>
            </a:r>
            <a:r>
              <a:rPr lang="en-US" sz="1200" b="1" baseline="0" dirty="0"/>
              <a:t>Font Size </a:t>
            </a:r>
            <a:r>
              <a:rPr lang="en-US" sz="1200" b="0" baseline="0" dirty="0"/>
              <a:t>list, click the arrow next to </a:t>
            </a:r>
            <a:r>
              <a:rPr lang="en-US" sz="1200" b="1" baseline="0" dirty="0"/>
              <a:t>Font Color</a:t>
            </a:r>
            <a:r>
              <a:rPr lang="en-US" sz="1200" b="0" baseline="0" dirty="0"/>
              <a:t>,</a:t>
            </a:r>
            <a:r>
              <a:rPr lang="en-US" sz="1200" b="1" baseline="0" dirty="0"/>
              <a:t> </a:t>
            </a:r>
            <a:r>
              <a:rPr lang="en-US" sz="1200" b="0" baseline="0" dirty="0"/>
              <a:t>and then under </a:t>
            </a:r>
            <a:r>
              <a:rPr lang="en-US" sz="1200" b="1" baseline="0" dirty="0"/>
              <a:t>Theme Colors </a:t>
            </a:r>
            <a:r>
              <a:rPr lang="en-US" sz="1200" b="0" baseline="0" dirty="0"/>
              <a:t>click </a:t>
            </a:r>
            <a:r>
              <a:rPr lang="en-US" sz="1200" b="1" baseline="0" dirty="0"/>
              <a:t>White, Background 1 </a:t>
            </a:r>
            <a:r>
              <a:rPr lang="en-US" sz="1200" b="0" baseline="0" dirty="0"/>
              <a:t>(first row, first option from the left).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b="0" baseline="0" dirty="0"/>
              <a:t>Right-click the rounded rectangle in the center of the graphic, and then click </a:t>
            </a:r>
            <a:r>
              <a:rPr lang="en-US" sz="1200" b="1" baseline="0" dirty="0"/>
              <a:t>Format Shape</a:t>
            </a:r>
            <a:r>
              <a:rPr lang="en-US" sz="1200" b="0" baseline="0" dirty="0"/>
              <a:t>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b="0" baseline="0" dirty="0"/>
              <a:t>In the </a:t>
            </a:r>
            <a:r>
              <a:rPr lang="en-US" sz="1200" b="1" baseline="0" dirty="0"/>
              <a:t>Format Shape </a:t>
            </a:r>
            <a:r>
              <a:rPr lang="en-US" sz="1200" b="0" baseline="0" dirty="0"/>
              <a:t>dialog box, in the left pane, click </a:t>
            </a:r>
            <a:r>
              <a:rPr lang="en-US" sz="1200" b="1" baseline="0" dirty="0"/>
              <a:t>Fill</a:t>
            </a:r>
            <a:r>
              <a:rPr lang="en-US" sz="1200" b="0" baseline="0" dirty="0"/>
              <a:t>, select </a:t>
            </a:r>
            <a:r>
              <a:rPr lang="en-US" sz="1200" b="1" baseline="0" dirty="0"/>
              <a:t>Gradient fill</a:t>
            </a:r>
            <a:r>
              <a:rPr lang="en-US" sz="1200" b="0" baseline="0" dirty="0"/>
              <a:t> in the </a:t>
            </a:r>
            <a:r>
              <a:rPr lang="en-US" sz="1200" b="1" baseline="0" dirty="0"/>
              <a:t>Fill</a:t>
            </a:r>
            <a:r>
              <a:rPr lang="en-US" sz="1200" b="0" baseline="0" dirty="0"/>
              <a:t> pane, and then do the following: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b="0" baseline="0" dirty="0"/>
              <a:t>In the </a:t>
            </a:r>
            <a:r>
              <a:rPr lang="en-US" sz="1200" b="1" baseline="0" dirty="0"/>
              <a:t>Type </a:t>
            </a:r>
            <a:r>
              <a:rPr lang="en-US" sz="1200" b="0" baseline="0" dirty="0"/>
              <a:t>list, select </a:t>
            </a:r>
            <a:r>
              <a:rPr lang="en-US" sz="1200" b="1" baseline="0" dirty="0"/>
              <a:t>Linear</a:t>
            </a:r>
            <a:r>
              <a:rPr lang="en-US" sz="1200" b="0" baseline="0" dirty="0"/>
              <a:t>.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200" b="0" baseline="0" dirty="0"/>
              <a:t>Click the button next to </a:t>
            </a:r>
            <a:r>
              <a:rPr lang="en-US" sz="1200" b="1" baseline="0" dirty="0"/>
              <a:t>Direction</a:t>
            </a:r>
            <a:r>
              <a:rPr lang="en-US" sz="1200" b="0" baseline="0" dirty="0"/>
              <a:t>, and then click </a:t>
            </a:r>
            <a:r>
              <a:rPr lang="en-US" sz="1200" b="1" baseline="0" dirty="0"/>
              <a:t>Linear Up </a:t>
            </a:r>
            <a:r>
              <a:rPr lang="en-US" sz="1200" b="0" baseline="0" dirty="0"/>
              <a:t>(second row, second option from the left).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</a:t>
            </a:r>
            <a:r>
              <a:rPr lang="en-US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Remove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until three stops appear in the drop-down list.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customize the gradient stops as follows: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1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the list, and then do the following: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position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Theme Colors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</a:t>
            </a:r>
            <a:r>
              <a:rPr lang="en-US" sz="1200" b="1" baseline="0" dirty="0"/>
              <a:t>White, Background 1, Darker 35% </a:t>
            </a:r>
            <a:r>
              <a:rPr lang="en-US" sz="1200" b="0" baseline="0" dirty="0"/>
              <a:t>(fifth row, first option from the left).</a:t>
            </a: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2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the list, and then do the following: 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position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80%</a:t>
            </a:r>
            <a:r>
              <a:rPr lang="en-US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Theme Colors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</a:t>
            </a:r>
            <a:r>
              <a:rPr lang="en-US" sz="1200" b="1" baseline="0" dirty="0"/>
              <a:t>White, Background 1, Darker 35% </a:t>
            </a:r>
            <a:r>
              <a:rPr lang="en-US" sz="1200" b="0" baseline="0" dirty="0"/>
              <a:t>(fifth row, first option from the left).</a:t>
            </a:r>
            <a:endParaRPr lang="en-US" sz="1200" b="1" baseline="0" dirty="0"/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b="0" baseline="0" dirty="0"/>
              <a:t>Select</a:t>
            </a:r>
            <a:r>
              <a:rPr lang="en-US" sz="1200" b="1" baseline="0" dirty="0"/>
              <a:t> Stop 3 </a:t>
            </a:r>
            <a:r>
              <a:rPr lang="en-US" sz="1200" b="0" baseline="0" dirty="0"/>
              <a:t>from the list, and then do the following: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position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100%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Theme Colors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</a:t>
            </a:r>
            <a:r>
              <a:rPr lang="en-US" sz="1200" b="1" baseline="0" dirty="0"/>
              <a:t>White, Background 1, Darker 15%</a:t>
            </a:r>
            <a:r>
              <a:rPr lang="en-US" sz="12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(third row, first option from the left).</a:t>
            </a:r>
            <a:endParaRPr lang="en-US" sz="1200" b="0" dirty="0"/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1200" b="1" baseline="0" dirty="0"/>
          </a:p>
          <a:p>
            <a:endParaRPr lang="en-US" sz="1200" dirty="0"/>
          </a:p>
          <a:p>
            <a:r>
              <a:rPr lang="en-US" sz="1200" baseline="0" dirty="0"/>
              <a:t>To reproduce the animation effects on this slide, do the following: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aseline="0" dirty="0"/>
              <a:t>On the </a:t>
            </a:r>
            <a:r>
              <a:rPr lang="en-US" sz="1200" b="1" baseline="0" dirty="0"/>
              <a:t>Animations</a:t>
            </a:r>
            <a:r>
              <a:rPr lang="en-US" sz="1200" baseline="0" dirty="0"/>
              <a:t> tab, in the </a:t>
            </a:r>
            <a:r>
              <a:rPr lang="en-US" sz="1200" b="1" baseline="0" dirty="0"/>
              <a:t>Animations</a:t>
            </a:r>
            <a:r>
              <a:rPr lang="en-US" sz="1200" baseline="0" dirty="0"/>
              <a:t> group, click </a:t>
            </a:r>
            <a:r>
              <a:rPr lang="en-US" sz="1200" b="1" baseline="0" dirty="0"/>
              <a:t>Custom</a:t>
            </a:r>
            <a:r>
              <a:rPr lang="en-US" sz="1200" baseline="0" dirty="0"/>
              <a:t> </a:t>
            </a:r>
            <a:r>
              <a:rPr lang="en-US" sz="1200" b="1" baseline="0" dirty="0"/>
              <a:t>Animation</a:t>
            </a:r>
            <a:r>
              <a:rPr lang="en-US" sz="1200" baseline="0" dirty="0"/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aseline="0" dirty="0"/>
              <a:t>On the slide, select the graphic. </a:t>
            </a:r>
            <a:r>
              <a:rPr lang="en-US" sz="1200" b="0" baseline="0" dirty="0"/>
              <a:t>In the </a:t>
            </a:r>
            <a:r>
              <a:rPr lang="en-US" sz="1200" b="1" baseline="0" dirty="0"/>
              <a:t>Custom</a:t>
            </a:r>
            <a:r>
              <a:rPr lang="en-US" sz="1200" baseline="0" dirty="0"/>
              <a:t> </a:t>
            </a:r>
            <a:r>
              <a:rPr lang="en-US" sz="1200" b="1" baseline="0" dirty="0"/>
              <a:t>Animation</a:t>
            </a:r>
            <a:r>
              <a:rPr lang="en-US" sz="1200" baseline="0" dirty="0"/>
              <a:t> task pane, do the following: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Click </a:t>
            </a:r>
            <a:r>
              <a:rPr lang="en-US" sz="1200" b="1" baseline="0" dirty="0"/>
              <a:t>Add Effect</a:t>
            </a:r>
            <a:r>
              <a:rPr lang="en-US" sz="1200" baseline="0" dirty="0"/>
              <a:t>, point to </a:t>
            </a:r>
            <a:r>
              <a:rPr lang="en-US" sz="1200" b="1" baseline="0" dirty="0"/>
              <a:t>Entrance</a:t>
            </a:r>
            <a:r>
              <a:rPr lang="en-US" sz="1200" baseline="0" dirty="0"/>
              <a:t>, and then click </a:t>
            </a:r>
            <a:r>
              <a:rPr lang="en-US" sz="1200" b="1" baseline="0" dirty="0"/>
              <a:t>More</a:t>
            </a:r>
            <a:r>
              <a:rPr lang="en-US" sz="1200" baseline="0" dirty="0"/>
              <a:t> </a:t>
            </a:r>
            <a:r>
              <a:rPr lang="en-US" sz="1200" b="1" baseline="0" dirty="0"/>
              <a:t>Effects</a:t>
            </a:r>
            <a:r>
              <a:rPr lang="en-US" sz="1200" b="0" baseline="0" dirty="0"/>
              <a:t>. In the </a:t>
            </a:r>
            <a:r>
              <a:rPr lang="en-US" sz="1200" b="1" baseline="0" dirty="0"/>
              <a:t>Add Entrance Effect </a:t>
            </a:r>
            <a:r>
              <a:rPr lang="en-US" sz="1200" b="0" baseline="0" dirty="0"/>
              <a:t>dialog box, under </a:t>
            </a:r>
            <a:r>
              <a:rPr lang="en-US" sz="1200" b="1" baseline="0" dirty="0"/>
              <a:t>Subtle</a:t>
            </a:r>
            <a:r>
              <a:rPr lang="en-US" sz="1200" b="0" baseline="0" dirty="0"/>
              <a:t>, click </a:t>
            </a:r>
            <a:r>
              <a:rPr lang="en-US" sz="1200" b="1" baseline="0" dirty="0"/>
              <a:t>Expand</a:t>
            </a:r>
            <a:r>
              <a:rPr lang="en-US" sz="1200" baseline="0" dirty="0"/>
              <a:t>. 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baseline="0" dirty="0"/>
              <a:t>Under </a:t>
            </a:r>
            <a:r>
              <a:rPr lang="en-US" sz="1200" b="1" baseline="0" dirty="0"/>
              <a:t>Modify: Expand</a:t>
            </a:r>
            <a:r>
              <a:rPr lang="en-US" sz="1200" b="0" baseline="0" dirty="0"/>
              <a:t>, in the</a:t>
            </a:r>
            <a:r>
              <a:rPr lang="en-US" sz="1200" b="1" baseline="0" dirty="0"/>
              <a:t> Speed </a:t>
            </a:r>
            <a:r>
              <a:rPr lang="en-US" sz="1200" b="0" baseline="0" dirty="0"/>
              <a:t>list, select </a:t>
            </a:r>
            <a:r>
              <a:rPr lang="en-US" sz="1200" b="1" baseline="0" dirty="0"/>
              <a:t>Fast</a:t>
            </a:r>
            <a:r>
              <a:rPr lang="en-US" sz="1200" baseline="0" dirty="0"/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aseline="0" dirty="0"/>
              <a:t>Also in the </a:t>
            </a:r>
            <a:r>
              <a:rPr lang="en-US" sz="1200" b="1" baseline="0" dirty="0"/>
              <a:t>Custom Animation </a:t>
            </a:r>
            <a:r>
              <a:rPr lang="en-US" sz="1200" b="0" baseline="0" dirty="0"/>
              <a:t>task </a:t>
            </a:r>
            <a:r>
              <a:rPr lang="en-US" sz="1200" baseline="0" dirty="0"/>
              <a:t>pane, select the expand effect. Click the arrow to the right of the expand effect, and then click </a:t>
            </a:r>
            <a:r>
              <a:rPr lang="en-US" sz="1200" b="1" baseline="0" dirty="0"/>
              <a:t>Effect Options</a:t>
            </a:r>
            <a:r>
              <a:rPr lang="en-US" sz="1200" baseline="0" dirty="0"/>
              <a:t>. In the </a:t>
            </a:r>
            <a:r>
              <a:rPr lang="en-US" sz="1200" b="1" baseline="0" dirty="0"/>
              <a:t>Expand</a:t>
            </a:r>
            <a:r>
              <a:rPr lang="en-US" sz="1200" baseline="0" dirty="0"/>
              <a:t> dialog box, on the </a:t>
            </a:r>
            <a:r>
              <a:rPr lang="en-US" sz="1200" b="1" baseline="0" dirty="0"/>
              <a:t>SmartArt Animation </a:t>
            </a:r>
            <a:r>
              <a:rPr lang="en-US" sz="1200" baseline="0" dirty="0"/>
              <a:t>tab, in the </a:t>
            </a:r>
            <a:r>
              <a:rPr lang="en-US" sz="1200" b="1" baseline="0" dirty="0"/>
              <a:t>Group graphic </a:t>
            </a:r>
            <a:r>
              <a:rPr lang="en-US" sz="1200" baseline="0" dirty="0"/>
              <a:t>list, select </a:t>
            </a:r>
            <a:r>
              <a:rPr lang="en-US" sz="1200" b="1" baseline="0" dirty="0"/>
              <a:t>One by one</a:t>
            </a:r>
            <a:r>
              <a:rPr lang="en-US" sz="1200" baseline="0" dirty="0"/>
              <a:t>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 baseline="0" dirty="0"/>
              <a:t>Also in the </a:t>
            </a:r>
            <a:r>
              <a:rPr lang="en-US" sz="1200" b="1" baseline="0" dirty="0"/>
              <a:t>Custom Animation </a:t>
            </a:r>
            <a:r>
              <a:rPr lang="en-US" sz="1200" b="0" baseline="0" dirty="0"/>
              <a:t>task </a:t>
            </a:r>
            <a:r>
              <a:rPr lang="en-US" sz="1200" baseline="0" dirty="0"/>
              <a:t>pane, click the double arrow under the expand effect </a:t>
            </a:r>
            <a:r>
              <a:rPr lang="en-US" sz="1200" b="0" i="0" baseline="0" dirty="0"/>
              <a:t>to expand the contents of the list of effects.</a:t>
            </a:r>
            <a:endParaRPr lang="en-US" sz="1200" baseline="0" dirty="0"/>
          </a:p>
          <a:p>
            <a:pPr marL="228600" indent="-228600">
              <a:buFont typeface="+mj-lt"/>
              <a:buAutoNum type="arabicPeriod"/>
            </a:pPr>
            <a:r>
              <a:rPr lang="en-US" sz="1200" baseline="0" dirty="0"/>
              <a:t>Press and hold CTRL, and then select all five expand effects in the </a:t>
            </a:r>
            <a:r>
              <a:rPr lang="en-US" sz="1200" b="1" baseline="0" dirty="0"/>
              <a:t>Custom Animation </a:t>
            </a:r>
            <a:r>
              <a:rPr lang="en-US" sz="1200" baseline="0" dirty="0"/>
              <a:t>pane. Under </a:t>
            </a:r>
            <a:r>
              <a:rPr lang="en-US" sz="1200" b="1" baseline="0" dirty="0"/>
              <a:t>Modify: Expand</a:t>
            </a:r>
            <a:r>
              <a:rPr lang="en-US" sz="1200" b="0" baseline="0" dirty="0"/>
              <a:t>, in the</a:t>
            </a:r>
            <a:r>
              <a:rPr lang="en-US" sz="1200" b="1" baseline="0" dirty="0"/>
              <a:t> Start </a:t>
            </a:r>
            <a:r>
              <a:rPr lang="en-US" sz="1200" b="0" baseline="0" dirty="0"/>
              <a:t>list, select </a:t>
            </a:r>
            <a:r>
              <a:rPr lang="en-US" sz="1200" b="1" baseline="0" dirty="0"/>
              <a:t>With Previous</a:t>
            </a:r>
            <a:r>
              <a:rPr lang="en-US" sz="1200" b="0" baseline="0" dirty="0"/>
              <a:t>.</a:t>
            </a:r>
            <a:endParaRPr lang="en-US" sz="1200" b="1" baseline="0" dirty="0"/>
          </a:p>
          <a:p>
            <a:pPr marL="228600" indent="-228600">
              <a:buFont typeface="+mj-lt"/>
              <a:buAutoNum type="arabicPeriod"/>
            </a:pPr>
            <a:r>
              <a:rPr lang="en-US" sz="1200" baseline="0" dirty="0"/>
              <a:t>Press and hold CTRL, select the second, third, fourth, and fifth expand effects in the </a:t>
            </a:r>
            <a:r>
              <a:rPr lang="en-US" sz="1200" b="1" baseline="0" dirty="0"/>
              <a:t>Custom Animation </a:t>
            </a:r>
            <a:r>
              <a:rPr lang="en-US" sz="1200" baseline="0" dirty="0"/>
              <a:t>pane, and then do the following: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Under </a:t>
            </a:r>
            <a:r>
              <a:rPr lang="en-US" sz="1200" b="1" baseline="0" dirty="0"/>
              <a:t>Modify: Expand</a:t>
            </a:r>
            <a:r>
              <a:rPr lang="en-US" sz="1200" b="0" baseline="0" dirty="0"/>
              <a:t>, click </a:t>
            </a:r>
            <a:r>
              <a:rPr lang="en-US" sz="1200" b="1" baseline="0" dirty="0"/>
              <a:t>Change</a:t>
            </a:r>
            <a:r>
              <a:rPr lang="en-US" sz="1200" b="0" baseline="0" dirty="0"/>
              <a:t>, point to </a:t>
            </a:r>
            <a:r>
              <a:rPr lang="en-US" sz="1200" b="1" baseline="0" dirty="0"/>
              <a:t>Entrance</a:t>
            </a:r>
            <a:r>
              <a:rPr lang="en-US" sz="1200" b="0" baseline="0" dirty="0"/>
              <a:t>, and then click </a:t>
            </a:r>
            <a:r>
              <a:rPr lang="en-US" sz="1200" b="1" baseline="0" dirty="0"/>
              <a:t>More Effects</a:t>
            </a:r>
            <a:r>
              <a:rPr lang="en-US" sz="1200" b="0" baseline="0" dirty="0"/>
              <a:t>. In the </a:t>
            </a:r>
            <a:r>
              <a:rPr lang="en-US" sz="1200" b="1" baseline="0" dirty="0"/>
              <a:t>Change Entrance Effect </a:t>
            </a:r>
            <a:r>
              <a:rPr lang="en-US" sz="1200" b="0" baseline="0" dirty="0"/>
              <a:t>dialog box, under </a:t>
            </a:r>
            <a:r>
              <a:rPr lang="en-US" sz="1200" b="1" baseline="0" dirty="0"/>
              <a:t>Basic</a:t>
            </a:r>
            <a:r>
              <a:rPr lang="en-US" sz="1200" b="0" baseline="0" dirty="0"/>
              <a:t>, click </a:t>
            </a:r>
            <a:r>
              <a:rPr lang="en-US" sz="1200" b="1" baseline="0" dirty="0"/>
              <a:t>Peek In</a:t>
            </a:r>
            <a:r>
              <a:rPr lang="en-US" sz="1200" b="0" baseline="0" dirty="0"/>
              <a:t>, and then click </a:t>
            </a:r>
            <a:r>
              <a:rPr lang="en-US" sz="1200" b="1" baseline="0" dirty="0"/>
              <a:t>OK</a:t>
            </a:r>
            <a:r>
              <a:rPr lang="en-US" sz="1200" b="0" baseline="0" dirty="0"/>
              <a:t>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baseline="0" dirty="0"/>
              <a:t>Under </a:t>
            </a:r>
            <a:r>
              <a:rPr lang="en-US" sz="1200" b="1" baseline="0" dirty="0"/>
              <a:t>Modify: Peek In</a:t>
            </a:r>
            <a:r>
              <a:rPr lang="en-US" sz="1200" b="0" baseline="0" dirty="0"/>
              <a:t>, in the </a:t>
            </a:r>
            <a:r>
              <a:rPr lang="en-US" sz="1200" b="1" baseline="0" dirty="0"/>
              <a:t>Speed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Fast</a:t>
            </a:r>
            <a:r>
              <a:rPr lang="en-US" sz="1200" b="0" baseline="0" dirty="0"/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aseline="0" dirty="0"/>
              <a:t>Also in the </a:t>
            </a:r>
            <a:r>
              <a:rPr lang="en-US" sz="1200" b="1" baseline="0" dirty="0"/>
              <a:t>Custom</a:t>
            </a:r>
            <a:r>
              <a:rPr lang="en-US" sz="1200" baseline="0" dirty="0"/>
              <a:t> </a:t>
            </a:r>
            <a:r>
              <a:rPr lang="en-US" sz="1200" b="1" baseline="0" dirty="0"/>
              <a:t>Animation</a:t>
            </a:r>
            <a:r>
              <a:rPr lang="en-US" sz="1200" baseline="0" dirty="0"/>
              <a:t> task pane, do the following: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baseline="0" dirty="0"/>
              <a:t>Select the second expand effect. Under </a:t>
            </a:r>
            <a:r>
              <a:rPr lang="en-US" sz="1200" b="1" baseline="0" dirty="0"/>
              <a:t>Modify: Peek In</a:t>
            </a:r>
            <a:r>
              <a:rPr lang="en-US" sz="1200" b="0" baseline="0" dirty="0"/>
              <a:t>, in the </a:t>
            </a:r>
            <a:r>
              <a:rPr lang="en-US" sz="1200" b="1" baseline="0" dirty="0"/>
              <a:t>Start</a:t>
            </a:r>
            <a:r>
              <a:rPr lang="en-US" sz="1200" baseline="0" dirty="0"/>
              <a:t> list, select </a:t>
            </a:r>
            <a:r>
              <a:rPr lang="en-US" sz="1200" b="1" baseline="0" dirty="0"/>
              <a:t>After Previous</a:t>
            </a:r>
            <a:r>
              <a:rPr lang="en-US" sz="1200" baseline="0" dirty="0"/>
              <a:t>.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baseline="0" dirty="0"/>
              <a:t>Select the third expand effect. Under </a:t>
            </a:r>
            <a:r>
              <a:rPr lang="en-US" sz="1200" b="1" baseline="0" dirty="0"/>
              <a:t>Modify: Peek In</a:t>
            </a:r>
            <a:r>
              <a:rPr lang="en-US" sz="1200" b="0" baseline="0" dirty="0"/>
              <a:t>, in the</a:t>
            </a:r>
            <a:r>
              <a:rPr lang="en-US" sz="1200" baseline="0" dirty="0"/>
              <a:t> </a:t>
            </a:r>
            <a:r>
              <a:rPr lang="en-US" sz="1200" b="1" baseline="0" dirty="0"/>
              <a:t>Direction </a:t>
            </a:r>
            <a:r>
              <a:rPr lang="en-US" sz="1200" b="0" baseline="0" dirty="0"/>
              <a:t>list, select </a:t>
            </a:r>
            <a:r>
              <a:rPr lang="en-US" sz="1200" b="1" baseline="0" dirty="0"/>
              <a:t>From Left</a:t>
            </a:r>
            <a:r>
              <a:rPr lang="en-US" sz="1200" b="0" baseline="0" dirty="0"/>
              <a:t>.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baseline="0" dirty="0"/>
              <a:t>Select the fourth expand effect. Under </a:t>
            </a:r>
            <a:r>
              <a:rPr lang="en-US" sz="1200" b="1" baseline="0" dirty="0"/>
              <a:t>Modify: Peek In</a:t>
            </a:r>
            <a:r>
              <a:rPr lang="en-US" sz="1200" b="0" baseline="0" dirty="0"/>
              <a:t>, in the </a:t>
            </a:r>
            <a:r>
              <a:rPr lang="en-US" sz="1200" b="1" baseline="0" dirty="0"/>
              <a:t>Direction </a:t>
            </a:r>
            <a:r>
              <a:rPr lang="en-US" sz="1200" b="0" baseline="0" dirty="0"/>
              <a:t>list, select </a:t>
            </a:r>
            <a:r>
              <a:rPr lang="en-US" sz="1200" b="1" baseline="0" dirty="0"/>
              <a:t>From Right</a:t>
            </a:r>
            <a:r>
              <a:rPr lang="en-US" sz="1200" b="0" baseline="0" dirty="0"/>
              <a:t>.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baseline="0" dirty="0"/>
              <a:t>Select the fifth expand effect. Under </a:t>
            </a:r>
            <a:r>
              <a:rPr lang="en-US" sz="1200" b="1" baseline="0" dirty="0"/>
              <a:t>Modify: Peek In</a:t>
            </a:r>
            <a:r>
              <a:rPr lang="en-US" sz="1200" b="0" baseline="0" dirty="0"/>
              <a:t>, in the </a:t>
            </a:r>
            <a:r>
              <a:rPr lang="en-US" sz="1200" b="1" baseline="0" dirty="0"/>
              <a:t>Direction </a:t>
            </a:r>
            <a:r>
              <a:rPr lang="en-US" sz="1200" b="0" baseline="0" dirty="0"/>
              <a:t>list, select </a:t>
            </a:r>
            <a:r>
              <a:rPr lang="en-US" sz="1200" b="1" baseline="0" dirty="0"/>
              <a:t>From Top</a:t>
            </a:r>
            <a:r>
              <a:rPr lang="en-US" sz="1200" b="0" baseline="0" dirty="0"/>
              <a:t>.</a:t>
            </a:r>
          </a:p>
          <a:p>
            <a:endParaRPr lang="en-US" sz="1200" b="0" baseline="0" dirty="0"/>
          </a:p>
          <a:p>
            <a:endParaRPr lang="en-US" sz="1200" b="0" baseline="0" dirty="0"/>
          </a:p>
          <a:p>
            <a:r>
              <a:rPr lang="en-US" sz="1200" baseline="0" dirty="0"/>
              <a:t>To reproduce the background effects on this slide, do the following: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Right-click the slide background area, and then 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 Background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 Background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dialog box, 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the left pane, 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Gradient fill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pane, and then do the following: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Type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list, 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Radial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Direction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and then 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Corner</a:t>
            </a:r>
            <a:r>
              <a:rPr lang="en-US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(second option</a:t>
            </a:r>
            <a:r>
              <a:rPr lang="en-US" sz="1200" b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from the left).</a:t>
            </a:r>
            <a:endParaRPr lang="en-US" sz="12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</a:t>
            </a:r>
            <a:r>
              <a:rPr lang="en-US" sz="12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Remove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until two stops appear in the drop-down list.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Also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Gradient stops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customize the gradient stops as follows:</a:t>
            </a: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1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the list, and then do the following: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position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0%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Theme Colors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White, Background</a:t>
            </a:r>
            <a:r>
              <a:rPr lang="en-US" sz="12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 </a:t>
            </a:r>
            <a:r>
              <a:rPr lang="en-US" sz="1200" b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(first row, first option from the left).</a:t>
            </a:r>
            <a:endParaRPr lang="en-US" sz="1200" b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685800" lvl="1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Select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2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from the list, and then do the following: 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position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box, enter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100%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1143000" lvl="2" indent="-228600">
              <a:buFont typeface="Arial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the button next to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and then under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Theme Colors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</a:t>
            </a: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White, Background 1, Darker 15%</a:t>
            </a:r>
            <a:r>
              <a:rPr lang="en-US" sz="1200" b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(third row, first option from the left). </a:t>
            </a:r>
            <a:endParaRPr lang="en-US" sz="1200" b="0" baseline="0" dirty="0"/>
          </a:p>
          <a:p>
            <a:endParaRPr lang="en-US" sz="1200" baseline="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533400" y="460375"/>
            <a:ext cx="3144838" cy="2359025"/>
          </a:xfr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2" spcCol="182880">
            <a:noAutofit/>
          </a:bodyPr>
          <a:lstStyle/>
          <a:p>
            <a:pPr marL="228600" indent="-228600">
              <a:buFont typeface="+mj-lt"/>
              <a:buNone/>
            </a:pPr>
            <a:endParaRPr lang="en-US" sz="1200" dirty="0"/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539750" y="503238"/>
            <a:ext cx="3143250" cy="2359025"/>
          </a:xfr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7614-15A9-43A8-9E98-106A33ED6C4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D3CB9-049B-4F4F-82D1-8A95299C975C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7614-15A9-43A8-9E98-106A33ED6C4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D3CB9-049B-4F4F-82D1-8A95299C975C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3E042-DBAA-4110-8CD7-C8E0EBF9B1B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352C-5E63-442D-BE51-864CE1E39356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0035A-FD80-46DF-89C3-C164B8E2675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EB0F-6F70-4883-991C-25F76AF394E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4269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0035A-FD80-46DF-89C3-C164B8E2675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EB0F-6F70-4883-991C-25F76AF394E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ECE2A-10E2-4692-A16D-7A58D3FA3CB6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D2743-110C-412F-9F79-964D1F9ED37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7614-15A9-43A8-9E98-106A33ED6C4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D3CB9-049B-4F4F-82D1-8A95299C975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D56F3-4731-48E2-9359-0C4944E925B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1749-96DE-4B7F-AEED-74927F1452F8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D56F3-4731-48E2-9359-0C4944E925B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1749-96DE-4B7F-AEED-74927F1452F8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7614-15A9-43A8-9E98-106A33ED6C4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D3CB9-049B-4F4F-82D1-8A95299C975C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0035A-FD80-46DF-89C3-C164B8E2675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EB0F-6F70-4883-991C-25F76AF394E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0035A-FD80-46DF-89C3-C164B8E2675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EB0F-6F70-4883-991C-25F76AF394E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D56F3-4731-48E2-9359-0C4944E925B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F1749-96DE-4B7F-AEED-74927F1452F8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21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22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23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2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6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7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8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19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F05EF-6168-407F-8025-E41839E12504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1C692C-4F2D-45F6-A9A8-8A3A8FE2780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C7614-15A9-43A8-9E98-106A33ED6C4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D3CB9-049B-4F4F-82D1-8A95299C975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0035A-FD80-46DF-89C3-C164B8E2675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CEB0F-6F70-4883-991C-25F76AF394E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0035A-FD80-46DF-89C3-C164B8E2675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CEB0F-6F70-4883-991C-25F76AF394E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D56F3-4731-48E2-9359-0C4944E925B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F1749-96DE-4B7F-AEED-74927F1452F8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C7614-15A9-43A8-9E98-106A33ED6C4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D3CB9-049B-4F4F-82D1-8A95299C975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C7614-15A9-43A8-9E98-106A33ED6C4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D3CB9-049B-4F4F-82D1-8A95299C975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C7614-15A9-43A8-9E98-106A33ED6C4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D3CB9-049B-4F4F-82D1-8A95299C975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702" r:id="rId2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0035A-FD80-46DF-89C3-C164B8E2675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CEB0F-6F70-4883-991C-25F76AF394E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C7614-15A9-43A8-9E98-106A33ED6C4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D3CB9-049B-4F4F-82D1-8A95299C975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C7614-15A9-43A8-9E98-106A33ED6C4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D3CB9-049B-4F4F-82D1-8A95299C975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D56F3-4731-48E2-9359-0C4944E925B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F1749-96DE-4B7F-AEED-74927F1452F8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D56F3-4731-48E2-9359-0C4944E925BD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10/28/2019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F1749-96DE-4B7F-AEED-74927F1452F8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notesSlide" Target="../notesSlides/notesSlide9.xml"/><Relationship Id="rId7" Type="http://schemas.openxmlformats.org/officeDocument/2006/relationships/diagramColors" Target="../diagrams/colors9.xml"/><Relationship Id="rId2" Type="http://schemas.openxmlformats.org/officeDocument/2006/relationships/slideLayout" Target="../slideLayouts/slideLayout16.xml"/><Relationship Id="rId1" Type="http://schemas.openxmlformats.org/officeDocument/2006/relationships/themeOverride" Target="../theme/themeOverride1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11281159"/>
              </p:ext>
            </p:extLst>
          </p:nvPr>
        </p:nvGraphicFramePr>
        <p:xfrm>
          <a:off x="685800" y="836676"/>
          <a:ext cx="7772400" cy="5184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4D9E059-1CF5-46B4-9BDC-6A89B9F2C8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graphicEl>
                                              <a:dgm id="{A4D9E059-1CF5-46B4-9BDC-6A89B9F2C8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graphicEl>
                                              <a:dgm id="{A4D9E059-1CF5-46B4-9BDC-6A89B9F2C8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graphicEl>
                                              <a:dgm id="{A4D9E059-1CF5-46B4-9BDC-6A89B9F2C81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894D2A-7448-4EEF-BE7A-AFECDF46E8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1000"/>
                                        <p:tgtEl>
                                          <p:spTgt spid="3">
                                            <p:graphicEl>
                                              <a:dgm id="{35894D2A-7448-4EEF-BE7A-AFECDF46E8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61419D1-020B-4657-BF78-9F0E18F7ED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6" dur="1000"/>
                                        <p:tgtEl>
                                          <p:spTgt spid="3">
                                            <p:graphicEl>
                                              <a:dgm id="{261419D1-020B-4657-BF78-9F0E18F7ED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4D001CF-E85D-43CF-A52B-834DD35C68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9" dur="1000"/>
                                        <p:tgtEl>
                                          <p:spTgt spid="3">
                                            <p:graphicEl>
                                              <a:dgm id="{94D001CF-E85D-43CF-A52B-834DD35C68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CD42C0B-1FA3-425E-90C8-A1C3A2B21B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2" dur="1000"/>
                                        <p:tgtEl>
                                          <p:spTgt spid="3">
                                            <p:graphicEl>
                                              <a:dgm id="{0CD42C0B-1FA3-425E-90C8-A1C3A2B21B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454813588"/>
              </p:ext>
            </p:extLst>
          </p:nvPr>
        </p:nvGraphicFramePr>
        <p:xfrm>
          <a:off x="838200" y="939800"/>
          <a:ext cx="7467600" cy="4978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464E575-8244-427B-A494-6F618838D5E7}"/>
              </a:ext>
            </a:extLst>
          </p:cNvPr>
          <p:cNvSpPr/>
          <p:nvPr/>
        </p:nvSpPr>
        <p:spPr>
          <a:xfrm>
            <a:off x="179512" y="5589240"/>
            <a:ext cx="2520280" cy="11521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rtl="1"/>
            <a:r>
              <a:rPr lang="he-IL" dirty="0"/>
              <a:t>שיפור אנגלית</a:t>
            </a:r>
            <a:r>
              <a:rPr lang="en-US" dirty="0"/>
              <a:t>:</a:t>
            </a:r>
            <a:endParaRPr lang="he-I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Grammarly®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Translate</a:t>
            </a:r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tx1">
                <a:lumMod val="75000"/>
                <a:lumOff val="2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1126427221"/>
              </p:ext>
            </p:extLst>
          </p:nvPr>
        </p:nvGraphicFramePr>
        <p:xfrm>
          <a:off x="251520" y="404664"/>
          <a:ext cx="8712968" cy="5544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9BAB0C97-4D63-4C99-8206-401A2FF715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1">
                                            <p:graphicEl>
                                              <a:dgm id="{9BAB0C97-4D63-4C99-8206-401A2FF715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1">
                                            <p:graphicEl>
                                              <a:dgm id="{9BAB0C97-4D63-4C99-8206-401A2FF715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2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ED0235F1-AC18-4B5C-9002-40606FCF7B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>
                                            <p:graphicEl>
                                              <a:dgm id="{ED0235F1-AC18-4B5C-9002-40606FCF7B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>
                                            <p:graphicEl>
                                              <a:dgm id="{ED0235F1-AC18-4B5C-9002-40606FCF7B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graphicEl>
                                              <a:dgm id="{ED0235F1-AC18-4B5C-9002-40606FCF7B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graphicEl>
                                              <a:dgm id="{ED0235F1-AC18-4B5C-9002-40606FCF7B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4D7F0CD-B76E-4BD1-BEC1-24053A8EDF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>
                                            <p:graphicEl>
                                              <a:dgm id="{14D7F0CD-B76E-4BD1-BEC1-24053A8EDF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>
                                            <p:graphicEl>
                                              <a:dgm id="{14D7F0CD-B76E-4BD1-BEC1-24053A8EDF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>
                                            <p:graphicEl>
                                              <a:dgm id="{14D7F0CD-B76E-4BD1-BEC1-24053A8EDF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graphicEl>
                                              <a:dgm id="{14D7F0CD-B76E-4BD1-BEC1-24053A8EDF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2CF2E2FF-4BAD-4B4B-BA22-48543469B5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>
                                            <p:graphicEl>
                                              <a:dgm id="{2CF2E2FF-4BAD-4B4B-BA22-48543469B5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>
                                            <p:graphicEl>
                                              <a:dgm id="{2CF2E2FF-4BAD-4B4B-BA22-48543469B5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1A7220D-402F-4859-942C-C4F5C3E231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>
                                            <p:graphicEl>
                                              <a:dgm id="{01A7220D-402F-4859-942C-C4F5C3E231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>
                                            <p:graphicEl>
                                              <a:dgm id="{01A7220D-402F-4859-942C-C4F5C3E231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8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D273CFE6-15AC-4530-9A36-01F79BF1A8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graphicEl>
                                              <a:dgm id="{D273CFE6-15AC-4530-9A36-01F79BF1A8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>
                                            <p:graphicEl>
                                              <a:dgm id="{D273CFE6-15AC-4530-9A36-01F79BF1A8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>
                                            <p:graphicEl>
                                              <a:dgm id="{D273CFE6-15AC-4530-9A36-01F79BF1A8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>
                                            <p:graphicEl>
                                              <a:dgm id="{D273CFE6-15AC-4530-9A36-01F79BF1A8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4140A7D3-1BD0-4C6E-8821-4EE6DB00C3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graphicEl>
                                              <a:dgm id="{4140A7D3-1BD0-4C6E-8821-4EE6DB00C3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graphicEl>
                                              <a:dgm id="{4140A7D3-1BD0-4C6E-8821-4EE6DB00C3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>
                                            <p:graphicEl>
                                              <a:dgm id="{4140A7D3-1BD0-4C6E-8821-4EE6DB00C3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>
                                            <p:graphicEl>
                                              <a:dgm id="{4140A7D3-1BD0-4C6E-8821-4EE6DB00C3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7" presetClass="entr" presetSubtype="1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86CE726-9068-4154-A210-F05FDAC61B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11">
                                            <p:graphicEl>
                                              <a:dgm id="{886CE726-9068-4154-A210-F05FDAC61B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500" fill="hold"/>
                                        <p:tgtEl>
                                          <p:spTgt spid="11">
                                            <p:graphicEl>
                                              <a:dgm id="{886CE726-9068-4154-A210-F05FDAC61B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7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9C6A7B70-12C0-4C7C-87DD-298DC24C1A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500" fill="hold"/>
                                        <p:tgtEl>
                                          <p:spTgt spid="11">
                                            <p:graphicEl>
                                              <a:dgm id="{9C6A7B70-12C0-4C7C-87DD-298DC24C1A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11">
                                            <p:graphicEl>
                                              <a:dgm id="{9C6A7B70-12C0-4C7C-87DD-298DC24C1A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74554137"/>
              </p:ext>
            </p:extLst>
          </p:nvPr>
        </p:nvGraphicFramePr>
        <p:xfrm>
          <a:off x="990600" y="1041400"/>
          <a:ext cx="71628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7566958-066C-4D7F-B904-A1AC049C95B9}"/>
              </a:ext>
            </a:extLst>
          </p:cNvPr>
          <p:cNvSpPr txBox="1"/>
          <p:nvPr/>
        </p:nvSpPr>
        <p:spPr>
          <a:xfrm>
            <a:off x="3059832" y="188640"/>
            <a:ext cx="2698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3600" dirty="0"/>
              <a:t>מפגשי הדרכה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790957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1F4EAD3-1682-4678-A02B-7707F22B1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graphicEl>
                                              <a:dgm id="{51F4EAD3-1682-4678-A02B-7707F22B1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51F4EAD3-1682-4678-A02B-7707F22B1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51F4EAD3-1682-4678-A02B-7707F22B1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graphicEl>
                                              <a:dgm id="{51F4EAD3-1682-4678-A02B-7707F22B1C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2BCEA4B-0890-4220-9556-1CDDFB0A45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22BCEA4B-0890-4220-9556-1CDDFB0A45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BA93AC-D3AD-4B28-9115-39B8C4A3C7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graphicEl>
                                              <a:dgm id="{87BA93AC-D3AD-4B28-9115-39B8C4A3C7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graphicEl>
                                              <a:dgm id="{87BA93AC-D3AD-4B28-9115-39B8C4A3C7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>
                                            <p:graphicEl>
                                              <a:dgm id="{87BA93AC-D3AD-4B28-9115-39B8C4A3C7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65DC621-B2C0-4549-964A-6C5A16796B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graphicEl>
                                              <a:dgm id="{165DC621-B2C0-4549-964A-6C5A16796B8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3E94016-D3A5-4FCE-8301-70944FF87E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">
                                            <p:graphicEl>
                                              <a:dgm id="{63E94016-D3A5-4FCE-8301-70944FF87E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351FE39-4179-4DB3-94A8-84EFD15243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graphicEl>
                                              <a:dgm id="{2351FE39-4179-4DB3-94A8-84EFD15243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graphicEl>
                                              <a:dgm id="{2351FE39-4179-4DB3-94A8-84EFD15243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graphicEl>
                                              <a:dgm id="{2351FE39-4179-4DB3-94A8-84EFD15243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BE2FF25-E3C6-4F63-A072-FBDC9C3F6B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graphicEl>
                                              <a:dgm id="{0BE2FF25-E3C6-4F63-A072-FBDC9C3F6B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D3DC158-D5CF-44D3-AC74-FD003E28D7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">
                                            <p:graphicEl>
                                              <a:dgm id="{9D3DC158-D5CF-44D3-AC74-FD003E28D7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176EEDF-F573-4220-AC4D-C8DBE2CCB2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graphicEl>
                                              <a:dgm id="{8176EEDF-F573-4220-AC4D-C8DBE2CCB2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graphicEl>
                                              <a:dgm id="{8176EEDF-F573-4220-AC4D-C8DBE2CCB2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>
                                            <p:graphicEl>
                                              <a:dgm id="{8176EEDF-F573-4220-AC4D-C8DBE2CCB2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02A07B-55BD-4964-87A5-153E84EB8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graphicEl>
                                              <a:dgm id="{C302A07B-55BD-4964-87A5-153E84EB8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graphicEl>
                                              <a:dgm id="{C302A07B-55BD-4964-87A5-153E84EB8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graphicEl>
                                              <a:dgm id="{C302A07B-55BD-4964-87A5-153E84EB8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">
                                            <p:graphicEl>
                                              <a:dgm id="{C302A07B-55BD-4964-87A5-153E84EB80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6">
            <a:extLst>
              <a:ext uri="{FF2B5EF4-FFF2-40B4-BE49-F238E27FC236}">
                <a16:creationId xmlns:a16="http://schemas.microsoft.com/office/drawing/2014/main" id="{66176986-5260-4529-BB7A-3CE1E825CA33}"/>
              </a:ext>
            </a:extLst>
          </p:cNvPr>
          <p:cNvGrpSpPr/>
          <p:nvPr/>
        </p:nvGrpSpPr>
        <p:grpSpPr>
          <a:xfrm>
            <a:off x="1043608" y="490364"/>
            <a:ext cx="7992888" cy="5877272"/>
            <a:chOff x="890752" y="1813035"/>
            <a:chExt cx="7362497" cy="3231931"/>
          </a:xfrm>
          <a:scene3d>
            <a:camera prst="perspectiveRight"/>
            <a:lightRig rig="threePt" dir="t"/>
          </a:scene3d>
        </p:grpSpPr>
        <p:sp>
          <p:nvSpPr>
            <p:cNvPr id="3" name="Rounded Rectangle 6">
              <a:extLst>
                <a:ext uri="{FF2B5EF4-FFF2-40B4-BE49-F238E27FC236}">
                  <a16:creationId xmlns:a16="http://schemas.microsoft.com/office/drawing/2014/main" id="{35A6A189-7C2A-4475-B44C-B300B0D47867}"/>
                </a:ext>
              </a:extLst>
            </p:cNvPr>
            <p:cNvSpPr/>
            <p:nvPr/>
          </p:nvSpPr>
          <p:spPr>
            <a:xfrm>
              <a:off x="1044802" y="1992332"/>
              <a:ext cx="7014066" cy="2849464"/>
            </a:xfrm>
            <a:prstGeom prst="roundRect">
              <a:avLst>
                <a:gd name="adj" fmla="val 831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 b="1" dirty="0">
                <a:ln w="17780" cmpd="sng">
                  <a:noFill/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Franklin Gothic Medium" pitchFamily="34" charset="0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1776596-D887-4949-872A-2B03A795027A}"/>
                </a:ext>
              </a:extLst>
            </p:cNvPr>
            <p:cNvCxnSpPr/>
            <p:nvPr/>
          </p:nvCxnSpPr>
          <p:spPr>
            <a:xfrm>
              <a:off x="1034231" y="2280722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ounded Rectangle 26">
              <a:extLst>
                <a:ext uri="{FF2B5EF4-FFF2-40B4-BE49-F238E27FC236}">
                  <a16:creationId xmlns:a16="http://schemas.microsoft.com/office/drawing/2014/main" id="{5A9E0E4A-17B9-4BB7-B1B3-94FA4857E620}"/>
                </a:ext>
              </a:extLst>
            </p:cNvPr>
            <p:cNvSpPr/>
            <p:nvPr/>
          </p:nvSpPr>
          <p:spPr>
            <a:xfrm>
              <a:off x="890752" y="1813035"/>
              <a:ext cx="7362497" cy="3231931"/>
            </a:xfrm>
            <a:prstGeom prst="roundRect">
              <a:avLst>
                <a:gd name="adj" fmla="val 8932"/>
              </a:avLst>
            </a:prstGeom>
            <a:noFill/>
            <a:ln w="127000" cap="rnd" cmpd="sng">
              <a:solidFill>
                <a:schemeClr val="bg1"/>
              </a:solidFill>
              <a:prstDash val="sysDot"/>
            </a:ln>
            <a:effectLst>
              <a:glow rad="139700">
                <a:srgbClr val="FFC000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FF7DB604-D0BA-4167-8700-69D0426CFE8E}"/>
                </a:ext>
              </a:extLst>
            </p:cNvPr>
            <p:cNvCxnSpPr/>
            <p:nvPr/>
          </p:nvCxnSpPr>
          <p:spPr>
            <a:xfrm>
              <a:off x="1034231" y="2602455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328DFC0-7C63-4DBC-BC23-215710419CDB}"/>
                </a:ext>
              </a:extLst>
            </p:cNvPr>
            <p:cNvCxnSpPr/>
            <p:nvPr/>
          </p:nvCxnSpPr>
          <p:spPr>
            <a:xfrm>
              <a:off x="1034231" y="2924188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7F8A780-7FD0-4C2C-8A0C-0587013DC227}"/>
                </a:ext>
              </a:extLst>
            </p:cNvPr>
            <p:cNvCxnSpPr/>
            <p:nvPr/>
          </p:nvCxnSpPr>
          <p:spPr>
            <a:xfrm>
              <a:off x="1034231" y="3245921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0CE8B90-F68D-4CBA-B341-42EC6A51A161}"/>
                </a:ext>
              </a:extLst>
            </p:cNvPr>
            <p:cNvCxnSpPr/>
            <p:nvPr/>
          </p:nvCxnSpPr>
          <p:spPr>
            <a:xfrm>
              <a:off x="1034231" y="3567654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DEF84D3-19C7-4AD1-881C-85CB6A3DD677}"/>
                </a:ext>
              </a:extLst>
            </p:cNvPr>
            <p:cNvCxnSpPr/>
            <p:nvPr/>
          </p:nvCxnSpPr>
          <p:spPr>
            <a:xfrm>
              <a:off x="1034231" y="3889387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3DAC1EB-4D87-4350-902F-5585301EE0EB}"/>
                </a:ext>
              </a:extLst>
            </p:cNvPr>
            <p:cNvCxnSpPr/>
            <p:nvPr/>
          </p:nvCxnSpPr>
          <p:spPr>
            <a:xfrm>
              <a:off x="1034231" y="4211120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78EE6D5-F4A2-4D67-B502-79E6C801F39E}"/>
                </a:ext>
              </a:extLst>
            </p:cNvPr>
            <p:cNvCxnSpPr/>
            <p:nvPr/>
          </p:nvCxnSpPr>
          <p:spPr>
            <a:xfrm>
              <a:off x="1034231" y="4532853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EBDEE5C-3F38-4569-8CC5-19B100A33F7B}"/>
                </a:ext>
              </a:extLst>
            </p:cNvPr>
            <p:cNvSpPr/>
            <p:nvPr/>
          </p:nvSpPr>
          <p:spPr>
            <a:xfrm>
              <a:off x="1064967" y="2003100"/>
              <a:ext cx="7014066" cy="28494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1"/>
              <a:r>
                <a:rPr lang="he-IL" sz="4000" b="1" dirty="0">
                  <a:ln w="17780" cmpd="sng">
                    <a:noFill/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Franklin Gothic Medium" pitchFamily="34" charset="0"/>
                </a:rPr>
                <a:t>מבנה ציון ההדרכה</a:t>
              </a:r>
            </a:p>
            <a:p>
              <a:pPr algn="ctr" rtl="1"/>
              <a:r>
                <a:rPr lang="he-IL" sz="4000" b="1" dirty="0">
                  <a:ln w="17780" cmpd="sng">
                    <a:noFill/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Franklin Gothic Medium" pitchFamily="34" charset="0"/>
                </a:rPr>
                <a:t>5% נוכחות במפגשים ומילוי הטפסים</a:t>
              </a:r>
            </a:p>
            <a:p>
              <a:pPr algn="ctr" rtl="1"/>
              <a:r>
                <a:rPr lang="he-IL" sz="4000" b="1" dirty="0">
                  <a:ln w="17780" cmpd="sng">
                    <a:noFill/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Franklin Gothic Medium" pitchFamily="34" charset="0"/>
                </a:rPr>
                <a:t>20% יעדים מול ביצועים </a:t>
              </a:r>
            </a:p>
            <a:p>
              <a:pPr algn="ctr" rtl="1"/>
              <a:r>
                <a:rPr lang="he-IL" sz="4000" b="1" dirty="0">
                  <a:ln w="17780" cmpd="sng">
                    <a:noFill/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Franklin Gothic Medium" pitchFamily="34" charset="0"/>
                </a:rPr>
                <a:t>(התרשמות כללית)</a:t>
              </a:r>
              <a:endParaRPr lang="en-US" sz="4000" b="1" dirty="0">
                <a:ln w="17780" cmpd="sng">
                  <a:noFill/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Franklin Gothic Medium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2389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5000">
              <a:schemeClr val="tx1">
                <a:lumMod val="95000"/>
                <a:lumOff val="5000"/>
              </a:schemeClr>
            </a:gs>
            <a:gs pos="85000">
              <a:schemeClr val="tx1">
                <a:lumMod val="95000"/>
                <a:lumOff val="5000"/>
              </a:schemeClr>
            </a:gs>
            <a:gs pos="100000">
              <a:schemeClr val="tx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6"/>
          <p:cNvGrpSpPr/>
          <p:nvPr/>
        </p:nvGrpSpPr>
        <p:grpSpPr>
          <a:xfrm>
            <a:off x="971600" y="980729"/>
            <a:ext cx="7992888" cy="3600399"/>
            <a:chOff x="890752" y="1813035"/>
            <a:chExt cx="7362497" cy="3231931"/>
          </a:xfrm>
          <a:scene3d>
            <a:camera prst="perspectiveRight"/>
            <a:lightRig rig="threeP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1044802" y="1992332"/>
              <a:ext cx="7014066" cy="2849464"/>
            </a:xfrm>
            <a:prstGeom prst="roundRect">
              <a:avLst>
                <a:gd name="adj" fmla="val 831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 b="1" dirty="0">
                <a:ln w="17780" cmpd="sng">
                  <a:noFill/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Franklin Gothic Medium" pitchFamily="34" charset="0"/>
              </a:endParaRP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1034231" y="2280722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ounded Rectangle 26"/>
            <p:cNvSpPr/>
            <p:nvPr/>
          </p:nvSpPr>
          <p:spPr>
            <a:xfrm>
              <a:off x="890752" y="1813035"/>
              <a:ext cx="7362497" cy="3231931"/>
            </a:xfrm>
            <a:prstGeom prst="roundRect">
              <a:avLst>
                <a:gd name="adj" fmla="val 8932"/>
              </a:avLst>
            </a:prstGeom>
            <a:noFill/>
            <a:ln w="127000" cap="rnd" cmpd="sng">
              <a:solidFill>
                <a:schemeClr val="bg1"/>
              </a:solidFill>
              <a:prstDash val="sysDot"/>
            </a:ln>
            <a:effectLst>
              <a:glow rad="139700">
                <a:srgbClr val="FFC000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cxnSp>
          <p:nvCxnSpPr>
            <p:cNvPr id="54" name="Straight Connector 53"/>
            <p:cNvCxnSpPr/>
            <p:nvPr/>
          </p:nvCxnSpPr>
          <p:spPr>
            <a:xfrm>
              <a:off x="1034231" y="2602455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034231" y="2924188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1034231" y="3245921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1034231" y="3567654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1034231" y="3889387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1034231" y="4211120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034231" y="4532853"/>
              <a:ext cx="7014066" cy="1523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74"/>
            <p:cNvSpPr/>
            <p:nvPr/>
          </p:nvSpPr>
          <p:spPr>
            <a:xfrm>
              <a:off x="1064967" y="2003100"/>
              <a:ext cx="7014066" cy="28494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1">
                <a:lnSpc>
                  <a:spcPts val="5300"/>
                </a:lnSpc>
              </a:pPr>
              <a:r>
                <a:rPr lang="he-IL" sz="4000" b="1" dirty="0">
                  <a:ln w="17780" cmpd="sng">
                    <a:noFill/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Franklin Gothic Medium" pitchFamily="34" charset="0"/>
                </a:rPr>
                <a:t>אז...</a:t>
              </a:r>
            </a:p>
            <a:p>
              <a:pPr algn="ctr" rtl="1">
                <a:lnSpc>
                  <a:spcPts val="5300"/>
                </a:lnSpc>
              </a:pPr>
              <a:r>
                <a:rPr lang="he-IL" sz="4000" b="1" dirty="0">
                  <a:ln w="17780" cmpd="sng">
                    <a:noFill/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Franklin Gothic Medium" pitchFamily="34" charset="0"/>
                </a:rPr>
                <a:t>להתראות במפגש הבא</a:t>
              </a:r>
              <a:endParaRPr lang="en-US" sz="4000" b="1" dirty="0">
                <a:ln w="17780" cmpd="sng">
                  <a:noFill/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Franklin Gothic Medium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/>
            </a:gs>
            <a:gs pos="100000">
              <a:schemeClr val="bg1">
                <a:lumMod val="8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914944151"/>
              </p:ext>
            </p:extLst>
          </p:nvPr>
        </p:nvGraphicFramePr>
        <p:xfrm>
          <a:off x="1333500" y="1155700"/>
          <a:ext cx="6477000" cy="4546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30E9BB2-08DE-47A5-BEF6-D3D3FEC9625C}"/>
              </a:ext>
            </a:extLst>
          </p:cNvPr>
          <p:cNvSpPr txBox="1"/>
          <p:nvPr/>
        </p:nvSpPr>
        <p:spPr>
          <a:xfrm>
            <a:off x="107504" y="332656"/>
            <a:ext cx="8242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3600" dirty="0"/>
              <a:t>חלוקת תפקידי הוראה הדרכה וציוני הפרוייקט </a:t>
            </a:r>
            <a:endParaRPr lang="en-US" sz="36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1CA9C33-F860-4BD8-87AF-4947484CF2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graphicEl>
                                              <a:dgm id="{91CA9C33-F860-4BD8-87AF-4947484CF2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B013AD5-AFF2-48B6-86F2-344F088D2E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>
                                            <p:graphicEl>
                                              <a:dgm id="{CB013AD5-AFF2-48B6-86F2-344F088D2E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>
                                            <p:graphicEl>
                                              <a:dgm id="{CB013AD5-AFF2-48B6-86F2-344F088D2E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graphicEl>
                                              <a:dgm id="{CB013AD5-AFF2-48B6-86F2-344F088D2E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2C72FE4-ABAF-47DD-AC50-33214DAFB5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graphicEl>
                                              <a:dgm id="{F2C72FE4-ABAF-47DD-AC50-33214DAFB5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D432009-F5C4-41E7-8790-2CC0D6E5B7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graphicEl>
                                              <a:dgm id="{1D432009-F5C4-41E7-8790-2CC0D6E5B7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graphicEl>
                                              <a:dgm id="{1D432009-F5C4-41E7-8790-2CC0D6E5B7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>
                                            <p:graphicEl>
                                              <a:dgm id="{1D432009-F5C4-41E7-8790-2CC0D6E5B7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BF7C2B7-8159-4231-9A1E-1F19D82640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>
                                            <p:graphicEl>
                                              <a:dgm id="{0BF7C2B7-8159-4231-9A1E-1F19D826401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2E345EC-3875-44FC-8487-4CB23B7FDC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graphicEl>
                                              <a:dgm id="{C2E345EC-3875-44FC-8487-4CB23B7FDC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graphicEl>
                                              <a:dgm id="{C2E345EC-3875-44FC-8487-4CB23B7FDC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graphicEl>
                                              <a:dgm id="{C2E345EC-3875-44FC-8487-4CB23B7FDC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06ACA8F-63BE-47AF-AF6A-EC2ECCCFA5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graphicEl>
                                              <a:dgm id="{A06ACA8F-63BE-47AF-AF6A-EC2ECCCFA5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graphicEl>
                                              <a:dgm id="{A06ACA8F-63BE-47AF-AF6A-EC2ECCCFA5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graphicEl>
                                              <a:dgm id="{A06ACA8F-63BE-47AF-AF6A-EC2ECCCFA5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64D9115-4AA5-48AD-B4B7-142514FF45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graphicEl>
                                              <a:dgm id="{A64D9115-4AA5-48AD-B4B7-142514FF45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8CA9ED-E059-427C-93A6-1072090F3C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graphicEl>
                                              <a:dgm id="{3B8CA9ED-E059-427C-93A6-1072090F3C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>
                                            <p:graphicEl>
                                              <a:dgm id="{3B8CA9ED-E059-427C-93A6-1072090F3C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graphicEl>
                                              <a:dgm id="{3B8CA9ED-E059-427C-93A6-1072090F3C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16694B-810C-432C-83BD-5F4C2D778B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">
                                            <p:graphicEl>
                                              <a:dgm id="{F016694B-810C-432C-83BD-5F4C2D778B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5896406-3799-45E7-B62B-C80E9DD9DC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">
                                            <p:graphicEl>
                                              <a:dgm id="{75896406-3799-45E7-B62B-C80E9DD9DC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5CA6D9C-E473-4BBB-A6AD-FF4421C37D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graphicEl>
                                              <a:dgm id="{75CA6D9C-E473-4BBB-A6AD-FF4421C37D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graphicEl>
                                              <a:dgm id="{75CA6D9C-E473-4BBB-A6AD-FF4421C37D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">
                                            <p:graphicEl>
                                              <a:dgm id="{75CA6D9C-E473-4BBB-A6AD-FF4421C37D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800EDEA-6515-4683-AF54-8E519F658C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">
                                            <p:graphicEl>
                                              <a:dgm id="{7800EDEA-6515-4683-AF54-8E519F658C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>
                                            <p:graphicEl>
                                              <a:dgm id="{7800EDEA-6515-4683-AF54-8E519F658C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">
                                            <p:graphicEl>
                                              <a:dgm id="{7800EDEA-6515-4683-AF54-8E519F658C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674D70E-767E-42C9-8DD4-4921FFD40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">
                                            <p:graphicEl>
                                              <a:dgm id="{5674D70E-767E-42C9-8DD4-4921FFD40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9000">
              <a:schemeClr val="bg1"/>
            </a:gs>
            <a:gs pos="100000">
              <a:schemeClr val="accent3">
                <a:lumMod val="40000"/>
                <a:lumOff val="6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584315015"/>
              </p:ext>
            </p:extLst>
          </p:nvPr>
        </p:nvGraphicFramePr>
        <p:xfrm>
          <a:off x="0" y="187287"/>
          <a:ext cx="9144000" cy="64393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FA2B1DF-732B-4EDA-9DDC-80A2FE46D2C7}"/>
              </a:ext>
            </a:extLst>
          </p:cNvPr>
          <p:cNvSpPr txBox="1"/>
          <p:nvPr/>
        </p:nvSpPr>
        <p:spPr>
          <a:xfrm rot="20200134">
            <a:off x="-308708" y="322240"/>
            <a:ext cx="599234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1"/>
            <a:r>
              <a:rPr lang="he-IL" sz="3600" dirty="0"/>
              <a:t>המטרה</a:t>
            </a:r>
          </a:p>
          <a:p>
            <a:pPr algn="ctr" rtl="1"/>
            <a:r>
              <a:rPr lang="he-IL" sz="3600" dirty="0"/>
              <a:t> עזרה והכוונה לביצוע הפרוייקט</a:t>
            </a:r>
          </a:p>
          <a:p>
            <a:pPr algn="ctr" rtl="1"/>
            <a:r>
              <a:rPr lang="he-IL" sz="3600" dirty="0"/>
              <a:t>תוך התאמה לדרישות</a:t>
            </a:r>
          </a:p>
          <a:p>
            <a:pPr algn="ctr" rtl="1"/>
            <a:r>
              <a:rPr lang="he-IL" sz="3600" dirty="0"/>
              <a:t>המחקר, הפיתוח והתעשייה בכלל</a:t>
            </a:r>
            <a:endParaRPr lang="en-US" sz="3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2ED47FD-CD8E-4EC8-A7E3-BF3AC4BC5C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graphicEl>
                                              <a:dgm id="{82ED47FD-CD8E-4EC8-A7E3-BF3AC4BC5C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0648BBC-DC91-4F50-80A4-7E064850F4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0648BBC-DC91-4F50-80A4-7E064850F484}"/>
                                            </p:graphic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0648BBC-DC91-4F50-80A4-7E064850F4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graphicEl>
                                              <a:dgm id="{E0648BBC-DC91-4F50-80A4-7E064850F4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471E0E9-11D0-4B66-AA4A-5B4169E140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A471E0E9-11D0-4B66-AA4A-5B4169E140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graphicEl>
                                              <a:dgm id="{A471E0E9-11D0-4B66-AA4A-5B4169E140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graphicEl>
                                              <a:dgm id="{A471E0E9-11D0-4B66-AA4A-5B4169E140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349DBF5-5962-4881-9FFB-5530F437DA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349DBF5-5962-4881-9FFB-5530F437DA17}"/>
                                            </p:graphic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349DBF5-5962-4881-9FFB-5530F437DA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graphicEl>
                                              <a:dgm id="{5349DBF5-5962-4881-9FFB-5530F437DA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4986922-B691-4462-BBDE-8F15C925C2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graphicEl>
                                              <a:dgm id="{F4986922-B691-4462-BBDE-8F15C925C2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graphicEl>
                                              <a:dgm id="{F4986922-B691-4462-BBDE-8F15C925C2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graphicEl>
                                              <a:dgm id="{F4986922-B691-4462-BBDE-8F15C925C2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F65F218-5C01-4C1C-8397-BCF6D73F3E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F65F218-5C01-4C1C-8397-BCF6D73F3E3F}"/>
                                            </p:graphic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F65F218-5C01-4C1C-8397-BCF6D73F3E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graphicEl>
                                              <a:dgm id="{CF65F218-5C01-4C1C-8397-BCF6D73F3E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DEB51E1-A188-4778-8CDC-C915845442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graphicEl>
                                              <a:dgm id="{7DEB51E1-A188-4778-8CDC-C915845442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graphicEl>
                                              <a:dgm id="{7DEB51E1-A188-4778-8CDC-C915845442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graphicEl>
                                              <a:dgm id="{7DEB51E1-A188-4778-8CDC-C915845442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33000">
              <a:schemeClr val="bg1">
                <a:tint val="80000"/>
                <a:satMod val="300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463711284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B28C4F-AED9-4C92-8B98-0D595B5F90CF}"/>
              </a:ext>
            </a:extLst>
          </p:cNvPr>
          <p:cNvSpPr txBox="1"/>
          <p:nvPr/>
        </p:nvSpPr>
        <p:spPr>
          <a:xfrm>
            <a:off x="17554" y="5661248"/>
            <a:ext cx="9090950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r" rtl="1"/>
            <a:r>
              <a:rPr lang="he-IL" sz="2800" dirty="0"/>
              <a:t>יש לגבות את כל חומרי הפרוייקט כולל קוד ומאמרים בגוגל דרייב</a:t>
            </a:r>
            <a:endParaRPr lang="en-US" sz="28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E429971-BC57-430F-BB25-C0574E5E39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E429971-BC57-430F-BB25-C0574E5E39E3}"/>
                                            </p:graphic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E429971-BC57-430F-BB25-C0574E5E39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graphicEl>
                                              <a:dgm id="{7E429971-BC57-430F-BB25-C0574E5E39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54B1729-BC98-42C1-9C6C-D65DCBA43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graphicEl>
                                              <a:dgm id="{D54B1729-BC98-42C1-9C6C-D65DCBA43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graphicEl>
                                              <a:dgm id="{D54B1729-BC98-42C1-9C6C-D65DCBA43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graphicEl>
                                              <a:dgm id="{D54B1729-BC98-42C1-9C6C-D65DCBA43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graphicEl>
                                              <a:dgm id="{D54B1729-BC98-42C1-9C6C-D65DCBA43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04276DC-EE64-470A-B8BC-09067B8045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04276DC-EE64-470A-B8BC-09067B8045FA}"/>
                                            </p:graphic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04276DC-EE64-470A-B8BC-09067B8045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graphicEl>
                                              <a:dgm id="{C04276DC-EE64-470A-B8BC-09067B8045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37A5355-225B-4C6F-AED7-6C620F99EE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graphicEl>
                                              <a:dgm id="{B37A5355-225B-4C6F-AED7-6C620F99EE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graphicEl>
                                              <a:dgm id="{B37A5355-225B-4C6F-AED7-6C620F99EE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graphicEl>
                                              <a:dgm id="{B37A5355-225B-4C6F-AED7-6C620F99EE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graphicEl>
                                              <a:dgm id="{B37A5355-225B-4C6F-AED7-6C620F99EE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5034101-5B7D-4FE7-B47A-5A48CF396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5034101-5B7D-4FE7-B47A-5A48CF39606B}"/>
                                            </p:graphic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5034101-5B7D-4FE7-B47A-5A48CF396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graphicEl>
                                              <a:dgm id="{F5034101-5B7D-4FE7-B47A-5A48CF396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7C3E6FD-D83F-4BDA-907E-B5EE041DA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graphicEl>
                                              <a:dgm id="{C7C3E6FD-D83F-4BDA-907E-B5EE041DA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graphicEl>
                                              <a:dgm id="{C7C3E6FD-D83F-4BDA-907E-B5EE041DA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graphicEl>
                                              <a:dgm id="{C7C3E6FD-D83F-4BDA-907E-B5EE041DA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graphicEl>
                                              <a:dgm id="{C7C3E6FD-D83F-4BDA-907E-B5EE041DA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6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Diagram 19"/>
          <p:cNvGraphicFramePr/>
          <p:nvPr>
            <p:extLst>
              <p:ext uri="{D42A27DB-BD31-4B8C-83A1-F6EECF244321}">
                <p14:modId xmlns:p14="http://schemas.microsoft.com/office/powerpoint/2010/main" val="1216418370"/>
              </p:ext>
            </p:extLst>
          </p:nvPr>
        </p:nvGraphicFramePr>
        <p:xfrm>
          <a:off x="1524000" y="1494835"/>
          <a:ext cx="7296472" cy="3878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3070F6-B1D5-4068-A101-EC7639A682B8}"/>
              </a:ext>
            </a:extLst>
          </p:cNvPr>
          <p:cNvSpPr txBox="1"/>
          <p:nvPr/>
        </p:nvSpPr>
        <p:spPr>
          <a:xfrm>
            <a:off x="4078884" y="476672"/>
            <a:ext cx="2239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3600" dirty="0"/>
              <a:t>חקר ספרות</a:t>
            </a:r>
            <a:endParaRPr lang="en-US" sz="3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E789E225-4415-4192-B50B-602DB591CB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>
                                            <p:graphicEl>
                                              <a:dgm id="{E789E225-4415-4192-B50B-602DB591CB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>
                                            <p:graphicEl>
                                              <a:dgm id="{E789E225-4415-4192-B50B-602DB591CB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>
                                            <p:graphicEl>
                                              <a:dgm id="{E789E225-4415-4192-B50B-602DB591CB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0">
                                            <p:graphicEl>
                                              <a:dgm id="{E789E225-4415-4192-B50B-602DB591CB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1EB62D43-4E38-49DB-8E30-7C0D6038AC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>
                                            <p:graphicEl>
                                              <a:dgm id="{1EB62D43-4E38-49DB-8E30-7C0D6038AC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>
                                            <p:graphicEl>
                                              <a:dgm id="{1EB62D43-4E38-49DB-8E30-7C0D6038AC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>
                                            <p:graphicEl>
                                              <a:dgm id="{1EB62D43-4E38-49DB-8E30-7C0D6038AC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>
                                            <p:graphicEl>
                                              <a:dgm id="{1EB62D43-4E38-49DB-8E30-7C0D6038AC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5E193A34-0702-4BCA-AD5D-77BD35FFB6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>
                                            <p:graphicEl>
                                              <a:dgm id="{5E193A34-0702-4BCA-AD5D-77BD35FFB6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>
                                            <p:graphicEl>
                                              <a:dgm id="{5E193A34-0702-4BCA-AD5D-77BD35FFB6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>
                                            <p:graphicEl>
                                              <a:dgm id="{5E193A34-0702-4BCA-AD5D-77BD35FFB6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>
                                            <p:graphicEl>
                                              <a:dgm id="{5E193A34-0702-4BCA-AD5D-77BD35FFB6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7D319365-36DD-468B-8BCF-1A1263F25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>
                                            <p:graphicEl>
                                              <a:dgm id="{7D319365-36DD-468B-8BCF-1A1263F25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>
                                            <p:graphicEl>
                                              <a:dgm id="{7D319365-36DD-468B-8BCF-1A1263F25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>
                                            <p:graphicEl>
                                              <a:dgm id="{7D319365-36DD-468B-8BCF-1A1263F25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>
                                            <p:graphicEl>
                                              <a:dgm id="{7D319365-36DD-468B-8BCF-1A1263F256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 uiExpand="1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33000">
              <a:schemeClr val="bg1">
                <a:tint val="80000"/>
                <a:satMod val="300000"/>
              </a:schemeClr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417871872"/>
              </p:ext>
            </p:extLst>
          </p:nvPr>
        </p:nvGraphicFramePr>
        <p:xfrm>
          <a:off x="1524000" y="1397000"/>
          <a:ext cx="6096000" cy="5128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C4B098D-9D46-4A00-A3F6-A0DEDBC9378D}"/>
              </a:ext>
            </a:extLst>
          </p:cNvPr>
          <p:cNvSpPr txBox="1"/>
          <p:nvPr/>
        </p:nvSpPr>
        <p:spPr>
          <a:xfrm>
            <a:off x="2411760" y="476672"/>
            <a:ext cx="3906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3600" dirty="0"/>
              <a:t>בחירת סביבת עבודה</a:t>
            </a:r>
            <a:endParaRPr lang="en-US" sz="36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80000"/>
                <a:satMod val="300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89720878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257ABBA-7B5A-4330-B435-DB216D81C76F}"/>
              </a:ext>
            </a:extLst>
          </p:cNvPr>
          <p:cNvSpPr txBox="1"/>
          <p:nvPr/>
        </p:nvSpPr>
        <p:spPr>
          <a:xfrm>
            <a:off x="3275779" y="476672"/>
            <a:ext cx="3042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3600" dirty="0"/>
              <a:t>בחירת עורך קוד</a:t>
            </a:r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98BED8-EC02-46DB-AD3B-B931161F61AE}"/>
              </a:ext>
            </a:extLst>
          </p:cNvPr>
          <p:cNvSpPr txBox="1"/>
          <p:nvPr/>
        </p:nvSpPr>
        <p:spPr>
          <a:xfrm>
            <a:off x="1885206" y="5589240"/>
            <a:ext cx="5373587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r" rtl="1"/>
            <a:r>
              <a:rPr lang="he-IL" sz="2800" dirty="0"/>
              <a:t>מאד מומלץ לנהל את הקוד ב- </a:t>
            </a:r>
            <a:r>
              <a:rPr lang="en-US" sz="2800" dirty="0"/>
              <a:t>GitHub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E7FC782-03AD-47D0-889B-E53E7AF21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graphicEl>
                                              <a:dgm id="{CE7FC782-03AD-47D0-889B-E53E7AF21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CE7FC782-03AD-47D0-889B-E53E7AF21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>
                                            <p:graphicEl>
                                              <a:dgm id="{CE7FC782-03AD-47D0-889B-E53E7AF21B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44BAF5A-54FB-4A17-8B15-1529ABE14C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1000"/>
                                        <p:tgtEl>
                                          <p:spTgt spid="4">
                                            <p:graphicEl>
                                              <a:dgm id="{B44BAF5A-54FB-4A17-8B15-1529ABE14C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CEE50B7-A4E1-4983-AED3-5CDE0E17F1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6" dur="1000"/>
                                        <p:tgtEl>
                                          <p:spTgt spid="4">
                                            <p:graphicEl>
                                              <a:dgm id="{7CEE50B7-A4E1-4983-AED3-5CDE0E17F1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2CCCD68-1C7D-4050-8872-BE2C7CCA6F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9" dur="1000"/>
                                        <p:tgtEl>
                                          <p:spTgt spid="4">
                                            <p:graphicEl>
                                              <a:dgm id="{C2CCCD68-1C7D-4050-8872-BE2C7CCA6F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9A74411-F131-4885-B705-07DD1EF551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2" dur="1000"/>
                                        <p:tgtEl>
                                          <p:spTgt spid="4">
                                            <p:graphicEl>
                                              <a:dgm id="{59A74411-F131-4885-B705-07DD1EF551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27E66"/>
            </a:gs>
            <a:gs pos="71000">
              <a:schemeClr val="tx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561913141"/>
              </p:ext>
            </p:extLst>
          </p:nvPr>
        </p:nvGraphicFramePr>
        <p:xfrm>
          <a:off x="342900" y="476672"/>
          <a:ext cx="8458200" cy="6381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092DCAC-9DF8-4CFE-B696-11157BA404AA}"/>
              </a:ext>
            </a:extLst>
          </p:cNvPr>
          <p:cNvSpPr txBox="1"/>
          <p:nvPr/>
        </p:nvSpPr>
        <p:spPr>
          <a:xfrm>
            <a:off x="2026470" y="334397"/>
            <a:ext cx="5065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3600" dirty="0"/>
              <a:t>תכולת דוח אדמינסטרטיבית</a:t>
            </a:r>
            <a:endParaRPr lang="en-US" sz="3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CBF4AF3-FAB8-444C-81AB-52C89640E2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>
                                            <p:graphicEl>
                                              <a:dgm id="{ACBF4AF3-FAB8-444C-81AB-52C89640E2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graphicEl>
                                              <a:dgm id="{ACBF4AF3-FAB8-444C-81AB-52C89640E2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>
                                            <p:graphicEl>
                                              <a:dgm id="{ACBF4AF3-FAB8-444C-81AB-52C89640E2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C43EB61A-2E04-409F-8F87-79F190ED3C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graphicEl>
                                              <a:dgm id="{C43EB61A-2E04-409F-8F87-79F190ED3C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graphicEl>
                                              <a:dgm id="{C43EB61A-2E04-409F-8F87-79F190ED3C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graphicEl>
                                              <a:dgm id="{C43EB61A-2E04-409F-8F87-79F190ED3C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2572025E-E8B8-4F94-94D0-DC22D7F762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9" dur="1000"/>
                                        <p:tgtEl>
                                          <p:spTgt spid="11">
                                            <p:graphicEl>
                                              <a:dgm id="{2572025E-E8B8-4F94-94D0-DC22D7F762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F646D7A-C7D0-4489-A68F-61F32B7DB0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>
                                            <p:graphicEl>
                                              <a:dgm id="{BF646D7A-C7D0-4489-A68F-61F32B7DB0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>
                                            <p:graphicEl>
                                              <a:dgm id="{BF646D7A-C7D0-4489-A68F-61F32B7DB0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>
                                            <p:graphicEl>
                                              <a:dgm id="{BF646D7A-C7D0-4489-A68F-61F32B7DB0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E4B0666F-2CF1-4C21-A251-46E6EBFF7C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9" dur="1000"/>
                                        <p:tgtEl>
                                          <p:spTgt spid="11">
                                            <p:graphicEl>
                                              <a:dgm id="{E4B0666F-2CF1-4C21-A251-46E6EBFF7C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41BC1ABA-1F87-4B1E-94EC-41724CD126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>
                                            <p:graphicEl>
                                              <a:dgm id="{41BC1ABA-1F87-4B1E-94EC-41724CD1265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>
                                            <p:graphicEl>
                                              <a:dgm id="{41BC1ABA-1F87-4B1E-94EC-41724CD126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graphicEl>
                                              <a:dgm id="{41BC1ABA-1F87-4B1E-94EC-41724CD126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5284ED54-4761-44DA-8086-D5FD397A1C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9" dur="1000"/>
                                        <p:tgtEl>
                                          <p:spTgt spid="11">
                                            <p:graphicEl>
                                              <a:dgm id="{5284ED54-4761-44DA-8086-D5FD397A1C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D88C7409-AB93-4FE3-A61D-F51EE8A4B0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">
                                            <p:graphicEl>
                                              <a:dgm id="{D88C7409-AB93-4FE3-A61D-F51EE8A4B0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>
                                            <p:graphicEl>
                                              <a:dgm id="{D88C7409-AB93-4FE3-A61D-F51EE8A4B0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>
                                            <p:graphicEl>
                                              <a:dgm id="{D88C7409-AB93-4FE3-A61D-F51EE8A4B0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7B5BDBA-3C7A-41F1-8C33-F13937A84B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9" dur="1000"/>
                                        <p:tgtEl>
                                          <p:spTgt spid="11">
                                            <p:graphicEl>
                                              <a:dgm id="{87B5BDBA-3C7A-41F1-8C33-F13937A84B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68F94D2-D73D-420A-802B-DFDC9BE4ED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1">
                                            <p:graphicEl>
                                              <a:dgm id="{B68F94D2-D73D-420A-802B-DFDC9BE4ED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">
                                            <p:graphicEl>
                                              <a:dgm id="{B68F94D2-D73D-420A-802B-DFDC9BE4ED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>
                                            <p:graphicEl>
                                              <a:dgm id="{B68F94D2-D73D-420A-802B-DFDC9BE4ED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9B706799-997B-4F74-B652-58B58A51EA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59" dur="1000"/>
                                        <p:tgtEl>
                                          <p:spTgt spid="11">
                                            <p:graphicEl>
                                              <a:dgm id="{9B706799-997B-4F74-B652-58B58A51EA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chemeClr val="bg1">
                <a:lumMod val="75000"/>
              </a:schemeClr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85484014"/>
              </p:ext>
            </p:extLst>
          </p:nvPr>
        </p:nvGraphicFramePr>
        <p:xfrm>
          <a:off x="0" y="116633"/>
          <a:ext cx="8839200" cy="6696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92CF2D5-724B-4B6D-88AF-A2CCC67C4FEE}"/>
              </a:ext>
            </a:extLst>
          </p:cNvPr>
          <p:cNvSpPr txBox="1"/>
          <p:nvPr/>
        </p:nvSpPr>
        <p:spPr>
          <a:xfrm>
            <a:off x="2661861" y="44623"/>
            <a:ext cx="3820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3600" dirty="0"/>
              <a:t>אופן כתיבת דוח מכין</a:t>
            </a:r>
            <a:endParaRPr lang="en-US" sz="36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A9896A0-157C-4B42-A794-28C0DD57FE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CA9896A0-157C-4B42-A794-28C0DD57FE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CA9896A0-157C-4B42-A794-28C0DD57FE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graphicEl>
                                              <a:dgm id="{CA9896A0-157C-4B42-A794-28C0DD57FE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CA9896A0-157C-4B42-A794-28C0DD57FE3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3BB206B-1651-4556-895C-958CA940B1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graphicEl>
                                              <a:dgm id="{33BB206B-1651-4556-895C-958CA940B1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graphicEl>
                                              <a:dgm id="{33BB206B-1651-4556-895C-958CA940B1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33BB206B-1651-4556-895C-958CA940B1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33BB206B-1651-4556-895C-958CA940B1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47EE15D-CFC0-401B-B892-B23865365E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>
                                            <p:graphicEl>
                                              <a:dgm id="{A47EE15D-CFC0-401B-B892-B23865365E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>
                                            <p:graphicEl>
                                              <a:dgm id="{A47EE15D-CFC0-401B-B892-B23865365E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>
                                            <p:graphicEl>
                                              <a:dgm id="{A47EE15D-CFC0-401B-B892-B23865365E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dgm id="{A47EE15D-CFC0-401B-B892-B23865365E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38CCDC9-56D0-4FD9-85A3-6BF36EE246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>
                                            <p:graphicEl>
                                              <a:dgm id="{238CCDC9-56D0-4FD9-85A3-6BF36EE246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>
                                            <p:graphicEl>
                                              <a:dgm id="{238CCDC9-56D0-4FD9-85A3-6BF36EE246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>
                                            <p:graphicEl>
                                              <a:dgm id="{238CCDC9-56D0-4FD9-85A3-6BF36EE246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graphicEl>
                                              <a:dgm id="{238CCDC9-56D0-4FD9-85A3-6BF36EE246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2DFEF69-5570-4AAE-80E7-FD7F21FDEB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>
                                            <p:graphicEl>
                                              <a:dgm id="{62DFEF69-5570-4AAE-80E7-FD7F21FDEB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>
                                            <p:graphicEl>
                                              <a:dgm id="{62DFEF69-5570-4AAE-80E7-FD7F21FDEB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>
                                            <p:graphicEl>
                                              <a:dgm id="{62DFEF69-5570-4AAE-80E7-FD7F21FDEB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graphicEl>
                                              <a:dgm id="{62DFEF69-5570-4AAE-80E7-FD7F21FDEB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01E39BD-DB5B-4377-B255-ABBFE5B487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>
                                            <p:graphicEl>
                                              <a:dgm id="{501E39BD-DB5B-4377-B255-ABBFE5B487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graphicEl>
                                              <a:dgm id="{501E39BD-DB5B-4377-B255-ABBFE5B487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9" dur="1000"/>
                                        <p:tgtEl>
                                          <p:spTgt spid="4">
                                            <p:graphicEl>
                                              <a:dgm id="{501E39BD-DB5B-4377-B255-ABBFE5B487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C9E8A44-624E-4FF4-89DB-35C85D7D63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">
                                            <p:graphicEl>
                                              <a:dgm id="{7C9E8A44-624E-4FF4-89DB-35C85D7D63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">
                                            <p:graphicEl>
                                              <a:dgm id="{7C9E8A44-624E-4FF4-89DB-35C85D7D63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">
                                            <p:graphicEl>
                                              <a:dgm id="{7C9E8A44-624E-4FF4-89DB-35C85D7D63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graphicEl>
                                              <a:dgm id="{7C9E8A44-624E-4FF4-89DB-35C85D7D63A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DCC0456-6034-485E-B8DA-4DC206B3E0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">
                                            <p:graphicEl>
                                              <a:dgm id="{BDCC0456-6034-485E-B8DA-4DC206B3E0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graphicEl>
                                              <a:dgm id="{BDCC0456-6034-485E-B8DA-4DC206B3E0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4" dur="1000"/>
                                        <p:tgtEl>
                                          <p:spTgt spid="4">
                                            <p:graphicEl>
                                              <a:dgm id="{BDCC0456-6034-485E-B8DA-4DC206B3E0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62E8953-8565-4C98-895F-DA4FCE740F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">
                                            <p:graphicEl>
                                              <a:dgm id="{762E8953-8565-4C98-895F-DA4FCE740F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">
                                            <p:graphicEl>
                                              <a:dgm id="{762E8953-8565-4C98-895F-DA4FCE740F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>
                                            <p:graphicEl>
                                              <a:dgm id="{762E8953-8565-4C98-895F-DA4FCE740F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graphicEl>
                                              <a:dgm id="{762E8953-8565-4C98-895F-DA4FCE740F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3B9F291-94A3-427A-B809-7ABA8DDF75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">
                                            <p:graphicEl>
                                              <a:dgm id="{E3B9F291-94A3-427A-B809-7ABA8DDF75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">
                                            <p:graphicEl>
                                              <a:dgm id="{E3B9F291-94A3-427A-B809-7ABA8DDF75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9" dur="1000"/>
                                        <p:tgtEl>
                                          <p:spTgt spid="4">
                                            <p:graphicEl>
                                              <a:dgm id="{E3B9F291-94A3-427A-B809-7ABA8DDF75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SMARTA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2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10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1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D124390-EE8C-4407-BF47-EEB86FA761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SMARTART</Template>
  <TotalTime>265</TotalTime>
  <Words>3158</Words>
  <Application>Microsoft Office PowerPoint</Application>
  <PresentationFormat>On-screen Show (4:3)</PresentationFormat>
  <Paragraphs>245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14</vt:i4>
      </vt:variant>
    </vt:vector>
  </HeadingPairs>
  <TitlesOfParts>
    <vt:vector size="35" baseType="lpstr">
      <vt:lpstr>Arial</vt:lpstr>
      <vt:lpstr>Calibri</vt:lpstr>
      <vt:lpstr>Corbel</vt:lpstr>
      <vt:lpstr>Franklin Gothic Book</vt:lpstr>
      <vt:lpstr>Franklin Gothic Medium</vt:lpstr>
      <vt:lpstr>Franklin Gothic Medium Cond</vt:lpstr>
      <vt:lpstr>Gill Sans MT</vt:lpstr>
      <vt:lpstr>Tw Cen MT Condensed</vt:lpstr>
      <vt:lpstr>SMARTART</vt:lpstr>
      <vt:lpstr>2_Office Theme</vt:lpstr>
      <vt:lpstr>3_Office Theme</vt:lpstr>
      <vt:lpstr>4_Office Theme</vt:lpstr>
      <vt:lpstr>6_Office Theme</vt:lpstr>
      <vt:lpstr>7_Office Theme</vt:lpstr>
      <vt:lpstr>8_Office Theme</vt:lpstr>
      <vt:lpstr>10_Office Theme</vt:lpstr>
      <vt:lpstr>11_Office Theme</vt:lpstr>
      <vt:lpstr>13_Office Theme</vt:lpstr>
      <vt:lpstr>15_Office Theme</vt:lpstr>
      <vt:lpstr>17_Office Theme</vt:lpstr>
      <vt:lpstr>21_Office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Rami Segal</dc:creator>
  <cp:lastModifiedBy>Gal Technologies Office</cp:lastModifiedBy>
  <cp:revision>13</cp:revision>
  <dcterms:created xsi:type="dcterms:W3CDTF">2015-11-15T18:10:46Z</dcterms:created>
  <dcterms:modified xsi:type="dcterms:W3CDTF">2019-10-28T05:51:56Z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TC103382689990</vt:lpwstr>
  </property>
</Properties>
</file>

<file path=docProps/thumbnail.jpeg>
</file>